
<file path=[Content_Types].xml><?xml version="1.0" encoding="utf-8"?>
<Types xmlns="http://schemas.openxmlformats.org/package/2006/content-types">
  <Default Extension="emf" ContentType="image/x-emf"/>
  <Default Extension="glb" ContentType="model/gltf.binary"/>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omments/comment1.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2.xml" ContentType="application/vnd.openxmlformats-officedocument.presentationml.tags+xml"/>
  <Override PartName="/ppt/notesSlides/notesSlide15.xml" ContentType="application/vnd.openxmlformats-officedocument.presentationml.notesSlide+xml"/>
  <Override PartName="/ppt/tags/tag3.xml" ContentType="application/vnd.openxmlformats-officedocument.presentationml.tags+xml"/>
  <Override PartName="/ppt/notesSlides/notesSlide16.xml" ContentType="application/vnd.openxmlformats-officedocument.presentationml.notesSlide+xml"/>
  <Override PartName="/ppt/tags/tag4.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5.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6.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slides/slide110.xml" ContentType="application/vnd.openxmlformats-officedocument.presentationml.slide+xml"/>
  <Override PartName="/ppt/slides/slide150.xml" ContentType="application/vnd.openxmlformats-officedocument.presentationml.slide+xml"/>
  <Override PartName="/ppt/slides/slide330.xml" ContentType="application/vnd.openxmlformats-officedocument.presentationml.slide+xml"/>
  <Override PartName="/ppt/slides/slide490.xml" ContentType="application/vnd.openxmlformats-officedocument.presentationml.slide+xml"/>
  <Override PartName="/ppt/comments/comment10.xml" ContentType="application/vnd.openxmlformats-officedocument.presentationml.comments+xml"/>
  <Override PartName="/ppt/notesSlides/notesSlide110.xml" ContentType="application/vnd.openxmlformats-officedocument.presentationml.notesSlide+xml"/>
  <Override PartName="/ppt/slideLayouts/slideLayout170.xml" ContentType="application/vnd.openxmlformats-officedocument.presentationml.slideLayout+xml"/>
  <Override PartName="/ppt/notesSlides/notesSlide150.xml" ContentType="application/vnd.openxmlformats-officedocument.presentationml.notesSlide+xml"/>
  <Override PartName="/ppt/notesSlides/notesSlide330.xml" ContentType="application/vnd.openxmlformats-officedocument.presentationml.notesSlide+xml"/>
  <Override PartName="/ppt/slideLayouts/slideLayout140.xml" ContentType="application/vnd.openxmlformats-officedocument.presentationml.slideLayout+xml"/>
  <Override PartName="/ppt/notesSlides/notesSlide470.xml" ContentType="application/vnd.openxmlformats-officedocument.presentationml.notesSlide+xml"/>
  <Override PartName="/ppt/notesMasters/notesMaster10.xml" ContentType="application/vnd.openxmlformats-officedocument.presentationml.notesMaster+xml"/>
  <Override PartName="/ppt/slideMasters/slideMaster30.xml" ContentType="application/vnd.openxmlformats-officedocument.presentationml.slideMaster+xml"/>
  <Override PartName="/ppt/slideMasters/slideMaster20.xml" ContentType="application/vnd.openxmlformats-officedocument.presentationml.slideMaster+xml"/>
  <Override PartName="/ppt/theme/theme40.xml" ContentType="application/vnd.openxmlformats-officedocument.theme+xml"/>
  <Override PartName="/ppt/slideLayouts/slideLayout160.xml" ContentType="application/vnd.openxmlformats-officedocument.presentationml.slideLayout+xml"/>
  <Override PartName="/ppt/slideLayouts/slideLayout150.xml" ContentType="application/vnd.openxmlformats-officedocument.presentationml.slideLayout+xml"/>
  <Override PartName="/ppt/theme/theme30.xml" ContentType="application/vnd.openxmlformats-officedocument.theme+xml"/>
  <Override PartName="/ppt/slideLayouts/slideLayout130.xml" ContentType="application/vnd.openxmlformats-officedocument.presentationml.slideLayout+xml"/>
  <Override PartName="/ppt/slideLayouts/slideLayout120.xml" ContentType="application/vnd.openxmlformats-officedocument.presentationml.slideLayout+xml"/>
  <Override PartName="/ppt/theme/theme20.xml" ContentType="application/vnd.openxmlformats-officedocument.them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0" r:id="rId1"/>
    <p:sldMasterId id="2147483671" r:id="rId2"/>
    <p:sldMasterId id="2147483675" r:id="rId3"/>
  </p:sldMasterIdLst>
  <p:notesMasterIdLst>
    <p:notesMasterId r:id="rId57"/>
  </p:notesMasterIdLst>
  <p:sldIdLst>
    <p:sldId id="256" r:id="rId4"/>
    <p:sldId id="264" r:id="rId5"/>
    <p:sldId id="278" r:id="rId6"/>
    <p:sldId id="262" r:id="rId7"/>
    <p:sldId id="281" r:id="rId8"/>
    <p:sldId id="282" r:id="rId9"/>
    <p:sldId id="283" r:id="rId10"/>
    <p:sldId id="285" r:id="rId11"/>
    <p:sldId id="286" r:id="rId12"/>
    <p:sldId id="276" r:id="rId13"/>
    <p:sldId id="555" r:id="rId14"/>
    <p:sldId id="304" r:id="rId15"/>
    <p:sldId id="375" r:id="rId16"/>
    <p:sldId id="369" r:id="rId17"/>
    <p:sldId id="370" r:id="rId18"/>
    <p:sldId id="371" r:id="rId19"/>
    <p:sldId id="372" r:id="rId20"/>
    <p:sldId id="373" r:id="rId21"/>
    <p:sldId id="374" r:id="rId22"/>
    <p:sldId id="557" r:id="rId23"/>
    <p:sldId id="378" r:id="rId24"/>
    <p:sldId id="380" r:id="rId25"/>
    <p:sldId id="382" r:id="rId26"/>
    <p:sldId id="384" r:id="rId27"/>
    <p:sldId id="386" r:id="rId28"/>
    <p:sldId id="388" r:id="rId29"/>
    <p:sldId id="390" r:id="rId30"/>
    <p:sldId id="392" r:id="rId31"/>
    <p:sldId id="394" r:id="rId32"/>
    <p:sldId id="396" r:id="rId33"/>
    <p:sldId id="398" r:id="rId34"/>
    <p:sldId id="265" r:id="rId35"/>
    <p:sldId id="476" r:id="rId36"/>
    <p:sldId id="516" r:id="rId37"/>
    <p:sldId id="486" r:id="rId38"/>
    <p:sldId id="512" r:id="rId39"/>
    <p:sldId id="513" r:id="rId40"/>
    <p:sldId id="514" r:id="rId41"/>
    <p:sldId id="517" r:id="rId42"/>
    <p:sldId id="532" r:id="rId43"/>
    <p:sldId id="518" r:id="rId44"/>
    <p:sldId id="519" r:id="rId45"/>
    <p:sldId id="551" r:id="rId46"/>
    <p:sldId id="498" r:id="rId47"/>
    <p:sldId id="499" r:id="rId48"/>
    <p:sldId id="500" r:id="rId49"/>
    <p:sldId id="501" r:id="rId50"/>
    <p:sldId id="552" r:id="rId51"/>
    <p:sldId id="502" r:id="rId52"/>
    <p:sldId id="511" r:id="rId53"/>
    <p:sldId id="510" r:id="rId54"/>
    <p:sldId id="553" r:id="rId55"/>
    <p:sldId id="554" r:id="rId56"/>
  </p:sldIdLst>
  <p:sldSz cx="10160000" cy="5715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Sezione predefinita" id="{F1BFFE3C-13C6-4A50-818A-5F6155FF694B}">
          <p14:sldIdLst>
            <p14:sldId id="256"/>
            <p14:sldId id="264"/>
            <p14:sldId id="278"/>
            <p14:sldId id="262"/>
            <p14:sldId id="281"/>
            <p14:sldId id="282"/>
            <p14:sldId id="283"/>
            <p14:sldId id="285"/>
            <p14:sldId id="286"/>
            <p14:sldId id="276"/>
          </p14:sldIdLst>
        </p14:section>
        <p14:section name="Lessons" id="{0CD4D62B-6EAC-4D12-BBE2-0930E40ECC8D}">
          <p14:sldIdLst>
            <p14:sldId id="555"/>
            <p14:sldId id="304"/>
            <p14:sldId id="375"/>
          </p14:sldIdLst>
        </p14:section>
        <p14:section name="Flipped" id="{B60B17B3-7137-438A-9198-33400D9D4F23}">
          <p14:sldIdLst>
            <p14:sldId id="369"/>
            <p14:sldId id="370"/>
            <p14:sldId id="371"/>
            <p14:sldId id="372"/>
            <p14:sldId id="373"/>
            <p14:sldId id="374"/>
            <p14:sldId id="557"/>
            <p14:sldId id="378"/>
            <p14:sldId id="380"/>
            <p14:sldId id="382"/>
            <p14:sldId id="384"/>
            <p14:sldId id="386"/>
            <p14:sldId id="388"/>
            <p14:sldId id="390"/>
            <p14:sldId id="392"/>
            <p14:sldId id="394"/>
            <p14:sldId id="396"/>
            <p14:sldId id="398"/>
          </p14:sldIdLst>
        </p14:section>
        <p14:section name="Exercise" id="{11A203C2-D749-49B0-AC18-8D4321E45A18}">
          <p14:sldIdLst>
            <p14:sldId id="265"/>
            <p14:sldId id="476"/>
            <p14:sldId id="516"/>
            <p14:sldId id="486"/>
            <p14:sldId id="512"/>
            <p14:sldId id="513"/>
            <p14:sldId id="514"/>
            <p14:sldId id="517"/>
            <p14:sldId id="532"/>
            <p14:sldId id="518"/>
            <p14:sldId id="519"/>
            <p14:sldId id="551"/>
            <p14:sldId id="498"/>
            <p14:sldId id="499"/>
            <p14:sldId id="500"/>
            <p14:sldId id="501"/>
          </p14:sldIdLst>
        </p14:section>
        <p14:section name="SDN" id="{0F3CFC52-661B-4369-87D8-AF10D2E53C72}">
          <p14:sldIdLst>
            <p14:sldId id="552"/>
            <p14:sldId id="502"/>
            <p14:sldId id="511"/>
            <p14:sldId id="510"/>
            <p14:sldId id="553"/>
            <p14:sldId id="554"/>
          </p14:sldIdLst>
        </p14:section>
      </p14:sectionLst>
    </p:ext>
    <p:ext uri="{EFAFB233-063F-42B5-8137-9DF3F51BA10A}">
      <p15:sldGuideLst xmlns:p15="http://schemas.microsoft.com/office/powerpoint/2012/main">
        <p15:guide id="1" orient="horz" pos="1800" userDrawn="1">
          <p15:clr>
            <a:srgbClr val="A4A3A4"/>
          </p15:clr>
        </p15:guide>
        <p15:guide id="2" pos="320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66A1192D-A69E-7340-13C8-F3D5BA6E55B5}" name="Francesco Santambrogio" initials="FS" userId="S::10685653@polimi.it::810f38a2-ab8c-4ec1-88e7-a6133546e8eb" providerId="AD"/>
  <p188:author id="{6FAA4531-C7F0-1A25-A6D8-4ACB3070EB5D}" name="Elisabetta Di Nitto" initials="EN" userId="S::10004444@polimi.it::74793f27-d828-489b-9fa1-89209989f427"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Francesco Santambrogio" initials="FS" lastIdx="4" clrIdx="0">
    <p:extLst>
      <p:ext uri="{19B8F6BF-5375-455C-9EA6-DF929625EA0E}">
        <p15:presenceInfo xmlns:p15="http://schemas.microsoft.com/office/powerpoint/2012/main" userId="S::10685653@polimi.it::810f38a2-ab8c-4ec1-88e7-a6133546e8eb" providerId="AD"/>
      </p:ext>
    </p:extLst>
  </p:cmAuthor>
  <p:cmAuthor id="2" name="Francesca Pia Panaccione" initials="FPP" lastIdx="2" clrIdx="1">
    <p:extLst>
      <p:ext uri="{19B8F6BF-5375-455C-9EA6-DF929625EA0E}">
        <p15:presenceInfo xmlns:p15="http://schemas.microsoft.com/office/powerpoint/2012/main" userId="S::10665920@polimi.it::363774a6-3b7a-4b88-940f-4ad5d67d7aa0" providerId="AD"/>
      </p:ext>
    </p:extLst>
  </p:cmAuthor>
  <p:cmAuthor id="3" name="Luca Padalino" initials="LP" lastIdx="2" clrIdx="2">
    <p:extLst>
      <p:ext uri="{19B8F6BF-5375-455C-9EA6-DF929625EA0E}">
        <p15:presenceInfo xmlns:p15="http://schemas.microsoft.com/office/powerpoint/2012/main" userId="S::10695959@polimi.it::02aab15c-3348-43ed-8770-0b01556da356"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F5C6C"/>
    <a:srgbClr val="198596"/>
    <a:srgbClr val="888A86"/>
    <a:srgbClr val="5A6772"/>
    <a:srgbClr val="01CCD2"/>
    <a:srgbClr val="0056C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C913669-F2C3-4D5D-A517-4B7C86DE3F25}" v="280" dt="2023-04-01T16:50:06.580"/>
    <p1510:client id="{A80C563D-2186-4035-8042-763A5CAA3C77}" v="2950" dt="2023-04-01T15:24:14.834"/>
    <p1510:client id="{C2D4F031-6606-D91D-8977-75939EB6AC9C}" v="1" dt="2023-04-03T00:50:53.461"/>
    <p1510:client id="{C5C2DC4B-372B-3BFD-740C-B45BEA7AB543}" v="18" dt="2023-04-02T17:08:23.603"/>
    <p1510:client id="{EC3A09C1-98F1-CBFB-9631-76C55022453B}" v="14" dt="2023-04-01T13:25:32.850"/>
    <p1510:client id="{EF7A2DAA-84E1-7E7F-FEC6-CF42F9DF24BA}" v="4" dt="2023-04-02T08:40:18.54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0" d="100"/>
          <a:sy n="100" d="100"/>
        </p:scale>
        <p:origin x="141" y="36"/>
      </p:cViewPr>
      <p:guideLst>
        <p:guide orient="horz" pos="1800"/>
        <p:guide pos="320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microsoft.com/office/2016/11/relationships/changesInfo" Target="changesInfos/changesInfo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commentAuthors" Target="commentAuthors.xml"/><Relationship Id="rId5" Type="http://schemas.openxmlformats.org/officeDocument/2006/relationships/slide" Target="slides/slide2.xml"/><Relationship Id="rId61" Type="http://schemas.openxmlformats.org/officeDocument/2006/relationships/theme" Target="theme/theme1.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microsoft.com/office/2015/10/relationships/revisionInfo" Target="revisionInfo.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presProps" Target="presProp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viewProps" Target="viewProps.xml"/><Relationship Id="rId65" Type="http://schemas.microsoft.com/office/2018/10/relationships/authors" Target="author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rancesca Pia Panaccione" userId="S::10665920@polimi.it::363774a6-3b7a-4b88-940f-4ad5d67d7aa0" providerId="AD" clId="Web-{EF7A2DAA-84E1-7E7F-FEC6-CF42F9DF24BA}"/>
    <pc:docChg chg="modSld">
      <pc:chgData name="Francesca Pia Panaccione" userId="S::10665920@polimi.it::363774a6-3b7a-4b88-940f-4ad5d67d7aa0" providerId="AD" clId="Web-{EF7A2DAA-84E1-7E7F-FEC6-CF42F9DF24BA}" dt="2023-04-02T08:40:16.294" v="2" actId="20577"/>
      <pc:docMkLst>
        <pc:docMk/>
      </pc:docMkLst>
      <pc:sldChg chg="modSp">
        <pc:chgData name="Francesca Pia Panaccione" userId="S::10665920@polimi.it::363774a6-3b7a-4b88-940f-4ad5d67d7aa0" providerId="AD" clId="Web-{EF7A2DAA-84E1-7E7F-FEC6-CF42F9DF24BA}" dt="2023-04-02T08:40:16.294" v="2" actId="20577"/>
        <pc:sldMkLst>
          <pc:docMk/>
          <pc:sldMk cId="2738423032" sldId="282"/>
        </pc:sldMkLst>
        <pc:spChg chg="mod">
          <ac:chgData name="Francesca Pia Panaccione" userId="S::10665920@polimi.it::363774a6-3b7a-4b88-940f-4ad5d67d7aa0" providerId="AD" clId="Web-{EF7A2DAA-84E1-7E7F-FEC6-CF42F9DF24BA}" dt="2023-04-02T08:40:16.294" v="2" actId="20577"/>
          <ac:spMkLst>
            <pc:docMk/>
            <pc:sldMk cId="2738423032" sldId="282"/>
            <ac:spMk id="300" creationId="{00000000-0000-0000-0000-000000000000}"/>
          </ac:spMkLst>
        </pc:spChg>
      </pc:sldChg>
    </pc:docChg>
  </pc:docChgLst>
  <pc:docChgLst>
    <pc:chgData name="Francesco Santambrogio" userId="S::10685653@polimi.it::810f38a2-ab8c-4ec1-88e7-a6133546e8eb" providerId="AD" clId="Web-{87CAEEFA-4675-DF38-ADB1-20664E6E81E7}"/>
    <pc:docChg chg="modSld">
      <pc:chgData name="Francesco Santambrogio" userId="S::10685653@polimi.it::810f38a2-ab8c-4ec1-88e7-a6133546e8eb" providerId="AD" clId="Web-{87CAEEFA-4675-DF38-ADB1-20664E6E81E7}" dt="2023-04-01T12:12:09.110" v="1" actId="1076"/>
      <pc:docMkLst>
        <pc:docMk/>
      </pc:docMkLst>
      <pc:sldChg chg="modSp">
        <pc:chgData name="Francesco Santambrogio" userId="S::10685653@polimi.it::810f38a2-ab8c-4ec1-88e7-a6133546e8eb" providerId="AD" clId="Web-{87CAEEFA-4675-DF38-ADB1-20664E6E81E7}" dt="2023-04-01T12:12:00.797" v="0" actId="1076"/>
        <pc:sldMkLst>
          <pc:docMk/>
          <pc:sldMk cId="2280742333" sldId="285"/>
        </pc:sldMkLst>
        <pc:graphicFrameChg chg="mod">
          <ac:chgData name="Francesco Santambrogio" userId="S::10685653@polimi.it::810f38a2-ab8c-4ec1-88e7-a6133546e8eb" providerId="AD" clId="Web-{87CAEEFA-4675-DF38-ADB1-20664E6E81E7}" dt="2023-04-01T12:12:00.797" v="0" actId="1076"/>
          <ac:graphicFrameMkLst>
            <pc:docMk/>
            <pc:sldMk cId="2280742333" sldId="285"/>
            <ac:graphicFrameMk id="7" creationId="{3D98236C-2E9A-A90B-3670-8AECE5F8541F}"/>
          </ac:graphicFrameMkLst>
        </pc:graphicFrameChg>
      </pc:sldChg>
      <pc:sldChg chg="modSp">
        <pc:chgData name="Francesco Santambrogio" userId="S::10685653@polimi.it::810f38a2-ab8c-4ec1-88e7-a6133546e8eb" providerId="AD" clId="Web-{87CAEEFA-4675-DF38-ADB1-20664E6E81E7}" dt="2023-04-01T12:12:09.110" v="1" actId="1076"/>
        <pc:sldMkLst>
          <pc:docMk/>
          <pc:sldMk cId="4272965353" sldId="286"/>
        </pc:sldMkLst>
        <pc:graphicFrameChg chg="mod">
          <ac:chgData name="Francesco Santambrogio" userId="S::10685653@polimi.it::810f38a2-ab8c-4ec1-88e7-a6133546e8eb" providerId="AD" clId="Web-{87CAEEFA-4675-DF38-ADB1-20664E6E81E7}" dt="2023-04-01T12:12:09.110" v="1" actId="1076"/>
          <ac:graphicFrameMkLst>
            <pc:docMk/>
            <pc:sldMk cId="4272965353" sldId="286"/>
            <ac:graphicFrameMk id="2" creationId="{9E252356-1B1E-993F-94A3-D13CFD53E4DA}"/>
          </ac:graphicFrameMkLst>
        </pc:graphicFrameChg>
      </pc:sldChg>
    </pc:docChg>
  </pc:docChgLst>
  <pc:docChgLst>
    <pc:chgData name="Francesca Pia Panaccione" userId="363774a6-3b7a-4b88-940f-4ad5d67d7aa0" providerId="ADAL" clId="{67108780-BB6D-9E4E-AA2E-C598D1E6A331}"/>
    <pc:docChg chg="custSel modSld">
      <pc:chgData name="Francesca Pia Panaccione" userId="363774a6-3b7a-4b88-940f-4ad5d67d7aa0" providerId="ADAL" clId="{67108780-BB6D-9E4E-AA2E-C598D1E6A331}" dt="2023-04-01T23:06:30.298" v="0" actId="21"/>
      <pc:docMkLst>
        <pc:docMk/>
      </pc:docMkLst>
      <pc:sldChg chg="delSp mod">
        <pc:chgData name="Francesca Pia Panaccione" userId="363774a6-3b7a-4b88-940f-4ad5d67d7aa0" providerId="ADAL" clId="{67108780-BB6D-9E4E-AA2E-C598D1E6A331}" dt="2023-04-01T23:06:30.298" v="0" actId="21"/>
        <pc:sldMkLst>
          <pc:docMk/>
          <pc:sldMk cId="0" sldId="264"/>
        </pc:sldMkLst>
        <pc:picChg chg="del">
          <ac:chgData name="Francesca Pia Panaccione" userId="363774a6-3b7a-4b88-940f-4ad5d67d7aa0" providerId="ADAL" clId="{67108780-BB6D-9E4E-AA2E-C598D1E6A331}" dt="2023-04-01T23:06:30.298" v="0" actId="21"/>
          <ac:picMkLst>
            <pc:docMk/>
            <pc:sldMk cId="0" sldId="264"/>
            <ac:picMk id="206" creationId="{5CC08140-DA2B-8C82-A5FD-BD3572353901}"/>
          </ac:picMkLst>
        </pc:picChg>
      </pc:sldChg>
    </pc:docChg>
  </pc:docChgLst>
  <pc:docChgLst>
    <pc:chgData name="Francesco Santambrogio" userId="S::10685653@polimi.it::810f38a2-ab8c-4ec1-88e7-a6133546e8eb" providerId="AD" clId="Web-{C2D4F031-6606-D91D-8977-75939EB6AC9C}"/>
    <pc:docChg chg="delSld modSld modSection">
      <pc:chgData name="Francesco Santambrogio" userId="S::10685653@polimi.it::810f38a2-ab8c-4ec1-88e7-a6133546e8eb" providerId="AD" clId="Web-{C2D4F031-6606-D91D-8977-75939EB6AC9C}" dt="2023-04-03T00:50:53.461" v="15"/>
      <pc:docMkLst>
        <pc:docMk/>
      </pc:docMkLst>
      <pc:sldChg chg="del">
        <pc:chgData name="Francesco Santambrogio" userId="S::10685653@polimi.it::810f38a2-ab8c-4ec1-88e7-a6133546e8eb" providerId="AD" clId="Web-{C2D4F031-6606-D91D-8977-75939EB6AC9C}" dt="2023-04-03T00:50:53.461" v="15"/>
        <pc:sldMkLst>
          <pc:docMk/>
          <pc:sldMk cId="1595492435" sldId="376"/>
        </pc:sldMkLst>
      </pc:sldChg>
      <pc:sldChg chg="modNotes">
        <pc:chgData name="Francesco Santambrogio" userId="S::10685653@polimi.it::810f38a2-ab8c-4ec1-88e7-a6133546e8eb" providerId="AD" clId="Web-{C2D4F031-6606-D91D-8977-75939EB6AC9C}" dt="2023-04-03T00:50:01.756" v="14"/>
        <pc:sldMkLst>
          <pc:docMk/>
          <pc:sldMk cId="4048511305" sldId="512"/>
        </pc:sldMkLst>
      </pc:sldChg>
      <pc:sldChg chg="modNotes">
        <pc:chgData name="Francesco Santambrogio" userId="S::10685653@polimi.it::810f38a2-ab8c-4ec1-88e7-a6133546e8eb" providerId="AD" clId="Web-{C2D4F031-6606-D91D-8977-75939EB6AC9C}" dt="2023-04-03T00:49:52.103" v="10"/>
        <pc:sldMkLst>
          <pc:docMk/>
          <pc:sldMk cId="2448231910" sldId="513"/>
        </pc:sldMkLst>
      </pc:sldChg>
      <pc:sldChg chg="modNotes">
        <pc:chgData name="Francesco Santambrogio" userId="S::10685653@polimi.it::810f38a2-ab8c-4ec1-88e7-a6133546e8eb" providerId="AD" clId="Web-{C2D4F031-6606-D91D-8977-75939EB6AC9C}" dt="2023-04-03T00:49:39.365" v="8"/>
        <pc:sldMkLst>
          <pc:docMk/>
          <pc:sldMk cId="3078360633" sldId="514"/>
        </pc:sldMkLst>
      </pc:sldChg>
      <pc:sldChg chg="modNotes">
        <pc:chgData name="Francesco Santambrogio" userId="S::10685653@polimi.it::810f38a2-ab8c-4ec1-88e7-a6133546e8eb" providerId="AD" clId="Web-{C2D4F031-6606-D91D-8977-75939EB6AC9C}" dt="2023-04-03T00:49:29.411" v="6"/>
        <pc:sldMkLst>
          <pc:docMk/>
          <pc:sldMk cId="4167343261" sldId="517"/>
        </pc:sldMkLst>
      </pc:sldChg>
      <pc:sldChg chg="modNotes">
        <pc:chgData name="Francesco Santambrogio" userId="S::10685653@polimi.it::810f38a2-ab8c-4ec1-88e7-a6133546e8eb" providerId="AD" clId="Web-{C2D4F031-6606-D91D-8977-75939EB6AC9C}" dt="2023-04-03T00:49:19.083" v="2"/>
        <pc:sldMkLst>
          <pc:docMk/>
          <pc:sldMk cId="3008483359" sldId="518"/>
        </pc:sldMkLst>
      </pc:sldChg>
      <pc:sldChg chg="modNotes">
        <pc:chgData name="Francesco Santambrogio" userId="S::10685653@polimi.it::810f38a2-ab8c-4ec1-88e7-a6133546e8eb" providerId="AD" clId="Web-{C2D4F031-6606-D91D-8977-75939EB6AC9C}" dt="2023-04-03T00:49:24.130" v="4"/>
        <pc:sldMkLst>
          <pc:docMk/>
          <pc:sldMk cId="3752661190" sldId="532"/>
        </pc:sldMkLst>
      </pc:sldChg>
    </pc:docChg>
  </pc:docChgLst>
  <pc:docChgLst>
    <pc:chgData name="Francesco Santambrogio" userId="S::10685653@polimi.it::810f38a2-ab8c-4ec1-88e7-a6133546e8eb" providerId="AD" clId="Web-{EC3A09C1-98F1-CBFB-9631-76C55022453B}"/>
    <pc:docChg chg="modSld">
      <pc:chgData name="Francesco Santambrogio" userId="S::10685653@polimi.it::810f38a2-ab8c-4ec1-88e7-a6133546e8eb" providerId="AD" clId="Web-{EC3A09C1-98F1-CBFB-9631-76C55022453B}" dt="2023-04-01T13:25:38.898" v="483"/>
      <pc:docMkLst>
        <pc:docMk/>
      </pc:docMkLst>
      <pc:sldChg chg="modSp modNotes">
        <pc:chgData name="Francesco Santambrogio" userId="S::10685653@polimi.it::810f38a2-ab8c-4ec1-88e7-a6133546e8eb" providerId="AD" clId="Web-{EC3A09C1-98F1-CBFB-9631-76C55022453B}" dt="2023-04-01T13:25:38.898" v="483"/>
        <pc:sldMkLst>
          <pc:docMk/>
          <pc:sldMk cId="0" sldId="264"/>
        </pc:sldMkLst>
        <pc:spChg chg="mod">
          <ac:chgData name="Francesco Santambrogio" userId="S::10685653@polimi.it::810f38a2-ab8c-4ec1-88e7-a6133546e8eb" providerId="AD" clId="Web-{EC3A09C1-98F1-CBFB-9631-76C55022453B}" dt="2023-04-01T13:21:55.948" v="128" actId="20577"/>
          <ac:spMkLst>
            <pc:docMk/>
            <pc:sldMk cId="0" sldId="264"/>
            <ac:spMk id="208" creationId="{00000000-0000-0000-0000-000000000000}"/>
          </ac:spMkLst>
        </pc:spChg>
        <pc:spChg chg="mod">
          <ac:chgData name="Francesco Santambrogio" userId="S::10685653@polimi.it::810f38a2-ab8c-4ec1-88e7-a6133546e8eb" providerId="AD" clId="Web-{EC3A09C1-98F1-CBFB-9631-76C55022453B}" dt="2023-04-01T13:20:26.663" v="8" actId="20577"/>
          <ac:spMkLst>
            <pc:docMk/>
            <pc:sldMk cId="0" sldId="264"/>
            <ac:spMk id="210" creationId="{00000000-0000-0000-0000-000000000000}"/>
          </ac:spMkLst>
        </pc:spChg>
      </pc:sldChg>
    </pc:docChg>
  </pc:docChgLst>
  <pc:docChgLst>
    <pc:chgData name="Francesco Santambrogio" userId="S::10685653@polimi.it::810f38a2-ab8c-4ec1-88e7-a6133546e8eb" providerId="AD" clId="Web-{C5C2DC4B-372B-3BFD-740C-B45BEA7AB543}"/>
    <pc:docChg chg="modSld">
      <pc:chgData name="Francesco Santambrogio" userId="S::10685653@polimi.it::810f38a2-ab8c-4ec1-88e7-a6133546e8eb" providerId="AD" clId="Web-{C5C2DC4B-372B-3BFD-740C-B45BEA7AB543}" dt="2023-04-02T17:08:23.603" v="20" actId="20577"/>
      <pc:docMkLst>
        <pc:docMk/>
      </pc:docMkLst>
      <pc:sldChg chg="modSp">
        <pc:chgData name="Francesco Santambrogio" userId="S::10685653@polimi.it::810f38a2-ab8c-4ec1-88e7-a6133546e8eb" providerId="AD" clId="Web-{C5C2DC4B-372B-3BFD-740C-B45BEA7AB543}" dt="2023-04-02T17:08:20.181" v="17" actId="20577"/>
        <pc:sldMkLst>
          <pc:docMk/>
          <pc:sldMk cId="0" sldId="262"/>
        </pc:sldMkLst>
        <pc:spChg chg="mod">
          <ac:chgData name="Francesco Santambrogio" userId="S::10685653@polimi.it::810f38a2-ab8c-4ec1-88e7-a6133546e8eb" providerId="AD" clId="Web-{C5C2DC4B-372B-3BFD-740C-B45BEA7AB543}" dt="2023-04-02T17:08:20.181" v="17" actId="20577"/>
          <ac:spMkLst>
            <pc:docMk/>
            <pc:sldMk cId="0" sldId="262"/>
            <ac:spMk id="181" creationId="{00000000-0000-0000-0000-000000000000}"/>
          </ac:spMkLst>
        </pc:spChg>
      </pc:sldChg>
      <pc:sldChg chg="modNotes">
        <pc:chgData name="Francesco Santambrogio" userId="S::10685653@polimi.it::810f38a2-ab8c-4ec1-88e7-a6133546e8eb" providerId="AD" clId="Web-{C5C2DC4B-372B-3BFD-740C-B45BEA7AB543}" dt="2023-04-02T16:41:02.730" v="14"/>
        <pc:sldMkLst>
          <pc:docMk/>
          <pc:sldMk cId="3222490484" sldId="281"/>
        </pc:sldMkLst>
      </pc:sldChg>
      <pc:sldChg chg="modNotes">
        <pc:chgData name="Francesco Santambrogio" userId="S::10685653@polimi.it::810f38a2-ab8c-4ec1-88e7-a6133546e8eb" providerId="AD" clId="Web-{C5C2DC4B-372B-3BFD-740C-B45BEA7AB543}" dt="2023-04-02T16:40:58.979" v="11"/>
        <pc:sldMkLst>
          <pc:docMk/>
          <pc:sldMk cId="2738423032" sldId="282"/>
        </pc:sldMkLst>
      </pc:sldChg>
      <pc:sldChg chg="modSp">
        <pc:chgData name="Francesco Santambrogio" userId="S::10685653@polimi.it::810f38a2-ab8c-4ec1-88e7-a6133546e8eb" providerId="AD" clId="Web-{C5C2DC4B-372B-3BFD-740C-B45BEA7AB543}" dt="2023-04-02T17:08:23.603" v="20" actId="20577"/>
        <pc:sldMkLst>
          <pc:docMk/>
          <pc:sldMk cId="2280742333" sldId="285"/>
        </pc:sldMkLst>
        <pc:spChg chg="mod">
          <ac:chgData name="Francesco Santambrogio" userId="S::10685653@polimi.it::810f38a2-ab8c-4ec1-88e7-a6133546e8eb" providerId="AD" clId="Web-{C5C2DC4B-372B-3BFD-740C-B45BEA7AB543}" dt="2023-04-02T17:08:23.603" v="20" actId="20577"/>
          <ac:spMkLst>
            <pc:docMk/>
            <pc:sldMk cId="2280742333" sldId="285"/>
            <ac:spMk id="299" creationId="{00000000-0000-0000-0000-000000000000}"/>
          </ac:spMkLst>
        </pc:spChg>
      </pc:sldChg>
    </pc:docChg>
  </pc:docChgLst>
  <pc:docChgLst>
    <pc:chgData name="Francesco Santambrogio" userId="810f38a2-ab8c-4ec1-88e7-a6133546e8eb" providerId="ADAL" clId="{A80C563D-2186-4035-8042-763A5CAA3C77}"/>
    <pc:docChg chg="undo custSel addSld delSld modSld modSection">
      <pc:chgData name="Francesco Santambrogio" userId="810f38a2-ab8c-4ec1-88e7-a6133546e8eb" providerId="ADAL" clId="{A80C563D-2186-4035-8042-763A5CAA3C77}" dt="2023-04-01T21:35:25.632" v="3376" actId="20577"/>
      <pc:docMkLst>
        <pc:docMk/>
      </pc:docMkLst>
      <pc:sldChg chg="modSp mod modNotesTx">
        <pc:chgData name="Francesco Santambrogio" userId="810f38a2-ab8c-4ec1-88e7-a6133546e8eb" providerId="ADAL" clId="{A80C563D-2186-4035-8042-763A5CAA3C77}" dt="2023-04-01T21:35:25.632" v="3376" actId="20577"/>
        <pc:sldMkLst>
          <pc:docMk/>
          <pc:sldMk cId="0" sldId="256"/>
        </pc:sldMkLst>
        <pc:spChg chg="mod">
          <ac:chgData name="Francesco Santambrogio" userId="810f38a2-ab8c-4ec1-88e7-a6133546e8eb" providerId="ADAL" clId="{A80C563D-2186-4035-8042-763A5CAA3C77}" dt="2023-04-01T21:35:25.632" v="3376" actId="20577"/>
          <ac:spMkLst>
            <pc:docMk/>
            <pc:sldMk cId="0" sldId="256"/>
            <ac:spMk id="79" creationId="{00000000-0000-0000-0000-000000000000}"/>
          </ac:spMkLst>
        </pc:spChg>
      </pc:sldChg>
      <pc:sldChg chg="addSp delSp modSp mod modNotesTx">
        <pc:chgData name="Francesco Santambrogio" userId="810f38a2-ab8c-4ec1-88e7-a6133546e8eb" providerId="ADAL" clId="{A80C563D-2186-4035-8042-763A5CAA3C77}" dt="2023-04-01T14:09:07.809" v="2180" actId="1037"/>
        <pc:sldMkLst>
          <pc:docMk/>
          <pc:sldMk cId="0" sldId="262"/>
        </pc:sldMkLst>
        <pc:spChg chg="mod">
          <ac:chgData name="Francesco Santambrogio" userId="810f38a2-ab8c-4ec1-88e7-a6133546e8eb" providerId="ADAL" clId="{A80C563D-2186-4035-8042-763A5CAA3C77}" dt="2023-04-01T14:06:32.540" v="2003" actId="20577"/>
          <ac:spMkLst>
            <pc:docMk/>
            <pc:sldMk cId="0" sldId="262"/>
            <ac:spMk id="8" creationId="{A58A2EC9-8851-97D4-12B8-A52332424548}"/>
          </ac:spMkLst>
        </pc:spChg>
        <pc:spChg chg="mod">
          <ac:chgData name="Francesco Santambrogio" userId="810f38a2-ab8c-4ec1-88e7-a6133546e8eb" providerId="ADAL" clId="{A80C563D-2186-4035-8042-763A5CAA3C77}" dt="2023-04-01T13:30:44.714" v="815" actId="1076"/>
          <ac:spMkLst>
            <pc:docMk/>
            <pc:sldMk cId="0" sldId="262"/>
            <ac:spMk id="11" creationId="{21D579CA-6DB9-7A01-40ED-1F8A19CC9A96}"/>
          </ac:spMkLst>
        </pc:spChg>
        <pc:spChg chg="mod">
          <ac:chgData name="Francesco Santambrogio" userId="810f38a2-ab8c-4ec1-88e7-a6133546e8eb" providerId="ADAL" clId="{A80C563D-2186-4035-8042-763A5CAA3C77}" dt="2023-04-01T14:09:07.809" v="2180" actId="1037"/>
          <ac:spMkLst>
            <pc:docMk/>
            <pc:sldMk cId="0" sldId="262"/>
            <ac:spMk id="181" creationId="{00000000-0000-0000-0000-000000000000}"/>
          </ac:spMkLst>
        </pc:spChg>
        <pc:spChg chg="mod">
          <ac:chgData name="Francesco Santambrogio" userId="810f38a2-ab8c-4ec1-88e7-a6133546e8eb" providerId="ADAL" clId="{A80C563D-2186-4035-8042-763A5CAA3C77}" dt="2023-04-01T14:06:58.813" v="2030" actId="14100"/>
          <ac:spMkLst>
            <pc:docMk/>
            <pc:sldMk cId="0" sldId="262"/>
            <ac:spMk id="182" creationId="{00000000-0000-0000-0000-000000000000}"/>
          </ac:spMkLst>
        </pc:spChg>
        <pc:cxnChg chg="del">
          <ac:chgData name="Francesco Santambrogio" userId="810f38a2-ab8c-4ec1-88e7-a6133546e8eb" providerId="ADAL" clId="{A80C563D-2186-4035-8042-763A5CAA3C77}" dt="2023-04-01T14:08:39.911" v="2133" actId="478"/>
          <ac:cxnSpMkLst>
            <pc:docMk/>
            <pc:sldMk cId="0" sldId="262"/>
            <ac:cxnSpMk id="2" creationId="{5FA8A116-353C-36EC-03C9-176BAD424508}"/>
          </ac:cxnSpMkLst>
        </pc:cxnChg>
        <pc:cxnChg chg="add mod">
          <ac:chgData name="Francesco Santambrogio" userId="810f38a2-ab8c-4ec1-88e7-a6133546e8eb" providerId="ADAL" clId="{A80C563D-2186-4035-8042-763A5CAA3C77}" dt="2023-04-01T14:07:54.856" v="2077" actId="1036"/>
          <ac:cxnSpMkLst>
            <pc:docMk/>
            <pc:sldMk cId="0" sldId="262"/>
            <ac:cxnSpMk id="6" creationId="{C60D93DB-A407-C4E6-E7BA-8020D00B4C5A}"/>
          </ac:cxnSpMkLst>
        </pc:cxnChg>
        <pc:cxnChg chg="add mod">
          <ac:chgData name="Francesco Santambrogio" userId="810f38a2-ab8c-4ec1-88e7-a6133546e8eb" providerId="ADAL" clId="{A80C563D-2186-4035-8042-763A5CAA3C77}" dt="2023-04-01T14:08:03.541" v="2103" actId="1036"/>
          <ac:cxnSpMkLst>
            <pc:docMk/>
            <pc:sldMk cId="0" sldId="262"/>
            <ac:cxnSpMk id="7" creationId="{6DDA2DB8-994D-81AB-D1B2-912AD7BA573C}"/>
          </ac:cxnSpMkLst>
        </pc:cxnChg>
        <pc:cxnChg chg="add mod">
          <ac:chgData name="Francesco Santambrogio" userId="810f38a2-ab8c-4ec1-88e7-a6133546e8eb" providerId="ADAL" clId="{A80C563D-2186-4035-8042-763A5CAA3C77}" dt="2023-04-01T14:08:24.662" v="2129" actId="1036"/>
          <ac:cxnSpMkLst>
            <pc:docMk/>
            <pc:sldMk cId="0" sldId="262"/>
            <ac:cxnSpMk id="12" creationId="{C6D7D454-9A75-2F81-5269-131492A48C7D}"/>
          </ac:cxnSpMkLst>
        </pc:cxnChg>
        <pc:cxnChg chg="add mod">
          <ac:chgData name="Francesco Santambrogio" userId="810f38a2-ab8c-4ec1-88e7-a6133546e8eb" providerId="ADAL" clId="{A80C563D-2186-4035-8042-763A5CAA3C77}" dt="2023-04-01T14:08:47.934" v="2172" actId="1036"/>
          <ac:cxnSpMkLst>
            <pc:docMk/>
            <pc:sldMk cId="0" sldId="262"/>
            <ac:cxnSpMk id="13" creationId="{53E51173-C73E-C971-51AA-0575B7FDDE1A}"/>
          </ac:cxnSpMkLst>
        </pc:cxnChg>
        <pc:cxnChg chg="del">
          <ac:chgData name="Francesco Santambrogio" userId="810f38a2-ab8c-4ec1-88e7-a6133546e8eb" providerId="ADAL" clId="{A80C563D-2186-4035-8042-763A5CAA3C77}" dt="2023-04-01T14:07:46.303" v="2073" actId="478"/>
          <ac:cxnSpMkLst>
            <pc:docMk/>
            <pc:sldMk cId="0" sldId="262"/>
            <ac:cxnSpMk id="183" creationId="{00000000-0000-0000-0000-000000000000}"/>
          </ac:cxnSpMkLst>
        </pc:cxnChg>
        <pc:cxnChg chg="del">
          <ac:chgData name="Francesco Santambrogio" userId="810f38a2-ab8c-4ec1-88e7-a6133546e8eb" providerId="ADAL" clId="{A80C563D-2186-4035-8042-763A5CAA3C77}" dt="2023-04-01T14:08:07.538" v="2104" actId="478"/>
          <ac:cxnSpMkLst>
            <pc:docMk/>
            <pc:sldMk cId="0" sldId="262"/>
            <ac:cxnSpMk id="185" creationId="{00000000-0000-0000-0000-000000000000}"/>
          </ac:cxnSpMkLst>
        </pc:cxnChg>
        <pc:cxnChg chg="mod">
          <ac:chgData name="Francesco Santambrogio" userId="810f38a2-ab8c-4ec1-88e7-a6133546e8eb" providerId="ADAL" clId="{A80C563D-2186-4035-8042-763A5CAA3C77}" dt="2023-04-01T14:07:22.138" v="2039" actId="14100"/>
          <ac:cxnSpMkLst>
            <pc:docMk/>
            <pc:sldMk cId="0" sldId="262"/>
            <ac:cxnSpMk id="186" creationId="{00000000-0000-0000-0000-000000000000}"/>
          </ac:cxnSpMkLst>
        </pc:cxnChg>
        <pc:cxnChg chg="del">
          <ac:chgData name="Francesco Santambrogio" userId="810f38a2-ab8c-4ec1-88e7-a6133546e8eb" providerId="ADAL" clId="{A80C563D-2186-4035-8042-763A5CAA3C77}" dt="2023-04-01T14:08:31.425" v="2130" actId="478"/>
          <ac:cxnSpMkLst>
            <pc:docMk/>
            <pc:sldMk cId="0" sldId="262"/>
            <ac:cxnSpMk id="187" creationId="{00000000-0000-0000-0000-000000000000}"/>
          </ac:cxnSpMkLst>
        </pc:cxnChg>
      </pc:sldChg>
      <pc:sldChg chg="modSp mod modNotesTx">
        <pc:chgData name="Francesco Santambrogio" userId="810f38a2-ab8c-4ec1-88e7-a6133546e8eb" providerId="ADAL" clId="{A80C563D-2186-4035-8042-763A5CAA3C77}" dt="2023-04-01T13:19:28.869" v="653" actId="20577"/>
        <pc:sldMkLst>
          <pc:docMk/>
          <pc:sldMk cId="0" sldId="264"/>
        </pc:sldMkLst>
        <pc:spChg chg="mod">
          <ac:chgData name="Francesco Santambrogio" userId="810f38a2-ab8c-4ec1-88e7-a6133546e8eb" providerId="ADAL" clId="{A80C563D-2186-4035-8042-763A5CAA3C77}" dt="2023-04-01T13:13:12.298" v="409" actId="20577"/>
          <ac:spMkLst>
            <pc:docMk/>
            <pc:sldMk cId="0" sldId="264"/>
            <ac:spMk id="208" creationId="{00000000-0000-0000-0000-000000000000}"/>
          </ac:spMkLst>
        </pc:spChg>
        <pc:spChg chg="mod">
          <ac:chgData name="Francesco Santambrogio" userId="810f38a2-ab8c-4ec1-88e7-a6133546e8eb" providerId="ADAL" clId="{A80C563D-2186-4035-8042-763A5CAA3C77}" dt="2023-04-01T13:13:54.433" v="457" actId="20577"/>
          <ac:spMkLst>
            <pc:docMk/>
            <pc:sldMk cId="0" sldId="264"/>
            <ac:spMk id="218" creationId="{00000000-0000-0000-0000-000000000000}"/>
          </ac:spMkLst>
        </pc:spChg>
      </pc:sldChg>
      <pc:sldChg chg="modSp mod modNotesTx">
        <pc:chgData name="Francesco Santambrogio" userId="810f38a2-ab8c-4ec1-88e7-a6133546e8eb" providerId="ADAL" clId="{A80C563D-2186-4035-8042-763A5CAA3C77}" dt="2023-04-01T13:28:48.724" v="767" actId="5793"/>
        <pc:sldMkLst>
          <pc:docMk/>
          <pc:sldMk cId="1166471316" sldId="278"/>
        </pc:sldMkLst>
        <pc:spChg chg="mod">
          <ac:chgData name="Francesco Santambrogio" userId="810f38a2-ab8c-4ec1-88e7-a6133546e8eb" providerId="ADAL" clId="{A80C563D-2186-4035-8042-763A5CAA3C77}" dt="2023-04-01T13:27:02.037" v="695" actId="20577"/>
          <ac:spMkLst>
            <pc:docMk/>
            <pc:sldMk cId="1166471316" sldId="278"/>
            <ac:spMk id="101" creationId="{00000000-0000-0000-0000-000000000000}"/>
          </ac:spMkLst>
        </pc:spChg>
      </pc:sldChg>
      <pc:sldChg chg="addSp delSp modSp mod modNotesTx">
        <pc:chgData name="Francesco Santambrogio" userId="810f38a2-ab8c-4ec1-88e7-a6133546e8eb" providerId="ADAL" clId="{A80C563D-2186-4035-8042-763A5CAA3C77}" dt="2023-04-01T14:06:11.681" v="1985" actId="20577"/>
        <pc:sldMkLst>
          <pc:docMk/>
          <pc:sldMk cId="3222490484" sldId="281"/>
        </pc:sldMkLst>
        <pc:spChg chg="add del mod">
          <ac:chgData name="Francesco Santambrogio" userId="810f38a2-ab8c-4ec1-88e7-a6133546e8eb" providerId="ADAL" clId="{A80C563D-2186-4035-8042-763A5CAA3C77}" dt="2023-04-01T13:54:31.330" v="1512"/>
          <ac:spMkLst>
            <pc:docMk/>
            <pc:sldMk cId="3222490484" sldId="281"/>
            <ac:spMk id="2" creationId="{FF85361A-5596-3B32-213B-EA76C5F34227}"/>
          </ac:spMkLst>
        </pc:spChg>
        <pc:spChg chg="mod">
          <ac:chgData name="Francesco Santambrogio" userId="810f38a2-ab8c-4ec1-88e7-a6133546e8eb" providerId="ADAL" clId="{A80C563D-2186-4035-8042-763A5CAA3C77}" dt="2023-04-01T14:06:11.681" v="1985" actId="20577"/>
          <ac:spMkLst>
            <pc:docMk/>
            <pc:sldMk cId="3222490484" sldId="281"/>
            <ac:spMk id="295" creationId="{00000000-0000-0000-0000-000000000000}"/>
          </ac:spMkLst>
        </pc:spChg>
        <pc:spChg chg="mod">
          <ac:chgData name="Francesco Santambrogio" userId="810f38a2-ab8c-4ec1-88e7-a6133546e8eb" providerId="ADAL" clId="{A80C563D-2186-4035-8042-763A5CAA3C77}" dt="2023-04-01T13:53:16.943" v="1496" actId="20577"/>
          <ac:spMkLst>
            <pc:docMk/>
            <pc:sldMk cId="3222490484" sldId="281"/>
            <ac:spMk id="300" creationId="{00000000-0000-0000-0000-000000000000}"/>
          </ac:spMkLst>
        </pc:spChg>
      </pc:sldChg>
      <pc:sldChg chg="addSp delSp modSp mod modNotesTx">
        <pc:chgData name="Francesco Santambrogio" userId="810f38a2-ab8c-4ec1-88e7-a6133546e8eb" providerId="ADAL" clId="{A80C563D-2186-4035-8042-763A5CAA3C77}" dt="2023-04-01T14:11:08.221" v="2232" actId="20577"/>
        <pc:sldMkLst>
          <pc:docMk/>
          <pc:sldMk cId="2738423032" sldId="282"/>
        </pc:sldMkLst>
        <pc:spChg chg="del">
          <ac:chgData name="Francesco Santambrogio" userId="810f38a2-ab8c-4ec1-88e7-a6133546e8eb" providerId="ADAL" clId="{A80C563D-2186-4035-8042-763A5CAA3C77}" dt="2023-04-01T13:54:38.490" v="1514" actId="478"/>
          <ac:spMkLst>
            <pc:docMk/>
            <pc:sldMk cId="2738423032" sldId="282"/>
            <ac:spMk id="3" creationId="{C25CBB60-2A41-BE87-5A0F-8F3B3B84E2C8}"/>
          </ac:spMkLst>
        </pc:spChg>
        <pc:spChg chg="add mod">
          <ac:chgData name="Francesco Santambrogio" userId="810f38a2-ab8c-4ec1-88e7-a6133546e8eb" providerId="ADAL" clId="{A80C563D-2186-4035-8042-763A5CAA3C77}" dt="2023-04-01T13:54:44.584" v="1524" actId="20577"/>
          <ac:spMkLst>
            <pc:docMk/>
            <pc:sldMk cId="2738423032" sldId="282"/>
            <ac:spMk id="6" creationId="{FC3B1D7D-66AE-465F-7EE5-9FFF2E1F6B59}"/>
          </ac:spMkLst>
        </pc:spChg>
        <pc:spChg chg="mod">
          <ac:chgData name="Francesco Santambrogio" userId="810f38a2-ab8c-4ec1-88e7-a6133546e8eb" providerId="ADAL" clId="{A80C563D-2186-4035-8042-763A5CAA3C77}" dt="2023-04-01T14:03:50.941" v="1876" actId="20577"/>
          <ac:spMkLst>
            <pc:docMk/>
            <pc:sldMk cId="2738423032" sldId="282"/>
            <ac:spMk id="300" creationId="{00000000-0000-0000-0000-000000000000}"/>
          </ac:spMkLst>
        </pc:spChg>
      </pc:sldChg>
      <pc:sldChg chg="modSp add del mod modNotesTx">
        <pc:chgData name="Francesco Santambrogio" userId="810f38a2-ab8c-4ec1-88e7-a6133546e8eb" providerId="ADAL" clId="{A80C563D-2186-4035-8042-763A5CAA3C77}" dt="2023-04-01T15:02:50.124" v="2673" actId="20577"/>
        <pc:sldMkLst>
          <pc:docMk/>
          <pc:sldMk cId="370659755" sldId="283"/>
        </pc:sldMkLst>
        <pc:spChg chg="mod">
          <ac:chgData name="Francesco Santambrogio" userId="810f38a2-ab8c-4ec1-88e7-a6133546e8eb" providerId="ADAL" clId="{A80C563D-2186-4035-8042-763A5CAA3C77}" dt="2023-04-01T14:06:22.257" v="1999" actId="20577"/>
          <ac:spMkLst>
            <pc:docMk/>
            <pc:sldMk cId="370659755" sldId="283"/>
            <ac:spMk id="295" creationId="{00000000-0000-0000-0000-000000000000}"/>
          </ac:spMkLst>
        </pc:spChg>
        <pc:spChg chg="mod">
          <ac:chgData name="Francesco Santambrogio" userId="810f38a2-ab8c-4ec1-88e7-a6133546e8eb" providerId="ADAL" clId="{A80C563D-2186-4035-8042-763A5CAA3C77}" dt="2023-04-01T14:34:11.222" v="2464" actId="20577"/>
          <ac:spMkLst>
            <pc:docMk/>
            <pc:sldMk cId="370659755" sldId="283"/>
            <ac:spMk id="300" creationId="{00000000-0000-0000-0000-000000000000}"/>
          </ac:spMkLst>
        </pc:spChg>
      </pc:sldChg>
      <pc:sldChg chg="modSp mod modNotesTx">
        <pc:chgData name="Francesco Santambrogio" userId="810f38a2-ab8c-4ec1-88e7-a6133546e8eb" providerId="ADAL" clId="{A80C563D-2186-4035-8042-763A5CAA3C77}" dt="2023-04-01T15:13:14.778" v="3064" actId="5793"/>
        <pc:sldMkLst>
          <pc:docMk/>
          <pc:sldMk cId="2280742333" sldId="285"/>
        </pc:sldMkLst>
        <pc:spChg chg="mod">
          <ac:chgData name="Francesco Santambrogio" userId="810f38a2-ab8c-4ec1-88e7-a6133546e8eb" providerId="ADAL" clId="{A80C563D-2186-4035-8042-763A5CAA3C77}" dt="2023-04-01T15:11:47.278" v="2948" actId="20577"/>
          <ac:spMkLst>
            <pc:docMk/>
            <pc:sldMk cId="2280742333" sldId="285"/>
            <ac:spMk id="3" creationId="{C25CBB60-2A41-BE87-5A0F-8F3B3B84E2C8}"/>
          </ac:spMkLst>
        </pc:spChg>
        <pc:spChg chg="mod">
          <ac:chgData name="Francesco Santambrogio" userId="810f38a2-ab8c-4ec1-88e7-a6133546e8eb" providerId="ADAL" clId="{A80C563D-2186-4035-8042-763A5CAA3C77}" dt="2023-04-01T15:02:15.300" v="2671" actId="1076"/>
          <ac:spMkLst>
            <pc:docMk/>
            <pc:sldMk cId="2280742333" sldId="285"/>
            <ac:spMk id="300" creationId="{00000000-0000-0000-0000-000000000000}"/>
          </ac:spMkLst>
        </pc:spChg>
      </pc:sldChg>
      <pc:sldChg chg="modSp mod modNotesTx">
        <pc:chgData name="Francesco Santambrogio" userId="810f38a2-ab8c-4ec1-88e7-a6133546e8eb" providerId="ADAL" clId="{A80C563D-2186-4035-8042-763A5CAA3C77}" dt="2023-04-01T15:24:14.834" v="3374" actId="20577"/>
        <pc:sldMkLst>
          <pc:docMk/>
          <pc:sldMk cId="4272965353" sldId="286"/>
        </pc:sldMkLst>
        <pc:spChg chg="mod">
          <ac:chgData name="Francesco Santambrogio" userId="810f38a2-ab8c-4ec1-88e7-a6133546e8eb" providerId="ADAL" clId="{A80C563D-2186-4035-8042-763A5CAA3C77}" dt="2023-04-01T15:02:26.474" v="2672" actId="1076"/>
          <ac:spMkLst>
            <pc:docMk/>
            <pc:sldMk cId="4272965353" sldId="286"/>
            <ac:spMk id="300" creationId="{00000000-0000-0000-0000-000000000000}"/>
          </ac:spMkLst>
        </pc:spChg>
      </pc:sldChg>
    </pc:docChg>
  </pc:docChgLst>
  <pc:docChgLst>
    <pc:chgData name="Luca Padalino" userId="02aab15c-3348-43ed-8770-0b01556da356" providerId="ADAL" clId="{6C913669-F2C3-4D5D-A517-4B7C86DE3F25}"/>
    <pc:docChg chg="custSel addSld delSld modSld sldOrd modSection">
      <pc:chgData name="Luca Padalino" userId="02aab15c-3348-43ed-8770-0b01556da356" providerId="ADAL" clId="{6C913669-F2C3-4D5D-A517-4B7C86DE3F25}" dt="2023-04-01T16:50:06.578" v="286"/>
      <pc:docMkLst>
        <pc:docMk/>
      </pc:docMkLst>
      <pc:sldChg chg="addSp delSp modSp mod ord modTransition delAnim modAnim">
        <pc:chgData name="Luca Padalino" userId="02aab15c-3348-43ed-8770-0b01556da356" providerId="ADAL" clId="{6C913669-F2C3-4D5D-A517-4B7C86DE3F25}" dt="2023-04-01T16:50:06.578" v="286"/>
        <pc:sldMkLst>
          <pc:docMk/>
          <pc:sldMk cId="0" sldId="256"/>
        </pc:sldMkLst>
        <pc:spChg chg="del">
          <ac:chgData name="Luca Padalino" userId="02aab15c-3348-43ed-8770-0b01556da356" providerId="ADAL" clId="{6C913669-F2C3-4D5D-A517-4B7C86DE3F25}" dt="2023-04-01T15:29:43.209" v="197" actId="478"/>
          <ac:spMkLst>
            <pc:docMk/>
            <pc:sldMk cId="0" sldId="256"/>
            <ac:spMk id="78" creationId="{00000000-0000-0000-0000-000000000000}"/>
          </ac:spMkLst>
        </pc:spChg>
        <pc:picChg chg="add del mod">
          <ac:chgData name="Luca Padalino" userId="02aab15c-3348-43ed-8770-0b01556da356" providerId="ADAL" clId="{6C913669-F2C3-4D5D-A517-4B7C86DE3F25}" dt="2023-04-01T16:15:08.389" v="244"/>
          <ac:picMkLst>
            <pc:docMk/>
            <pc:sldMk cId="0" sldId="256"/>
            <ac:picMk id="10" creationId="{663B7B02-D6AF-1570-7320-EAE898FA5EBC}"/>
          </ac:picMkLst>
        </pc:picChg>
        <pc:picChg chg="add del mod ord">
          <ac:chgData name="Luca Padalino" userId="02aab15c-3348-43ed-8770-0b01556da356" providerId="ADAL" clId="{6C913669-F2C3-4D5D-A517-4B7C86DE3F25}" dt="2023-04-01T16:15:26.145" v="245"/>
          <ac:picMkLst>
            <pc:docMk/>
            <pc:sldMk cId="0" sldId="256"/>
            <ac:picMk id="22" creationId="{4F45F339-BB7B-15EC-1A2E-FB17355467FF}"/>
          </ac:picMkLst>
        </pc:picChg>
        <pc:picChg chg="add del mod">
          <ac:chgData name="Luca Padalino" userId="02aab15c-3348-43ed-8770-0b01556da356" providerId="ADAL" clId="{6C913669-F2C3-4D5D-A517-4B7C86DE3F25}" dt="2023-04-01T16:17:09.641" v="249" actId="478"/>
          <ac:picMkLst>
            <pc:docMk/>
            <pc:sldMk cId="0" sldId="256"/>
            <ac:picMk id="23" creationId="{8D7417B0-8E3D-E410-11D0-60BF885EC3D9}"/>
          </ac:picMkLst>
        </pc:picChg>
        <pc:picChg chg="add del mod">
          <ac:chgData name="Luca Padalino" userId="02aab15c-3348-43ed-8770-0b01556da356" providerId="ADAL" clId="{6C913669-F2C3-4D5D-A517-4B7C86DE3F25}" dt="2023-04-01T16:18:13.092" v="254"/>
          <ac:picMkLst>
            <pc:docMk/>
            <pc:sldMk cId="0" sldId="256"/>
            <ac:picMk id="31" creationId="{8B8955BA-3E59-E028-7015-A4D2E7E8B075}"/>
          </ac:picMkLst>
        </pc:picChg>
        <pc:picChg chg="add del mod ord">
          <ac:chgData name="Luca Padalino" userId="02aab15c-3348-43ed-8770-0b01556da356" providerId="ADAL" clId="{6C913669-F2C3-4D5D-A517-4B7C86DE3F25}" dt="2023-04-01T16:18:19.880" v="255"/>
          <ac:picMkLst>
            <pc:docMk/>
            <pc:sldMk cId="0" sldId="256"/>
            <ac:picMk id="36" creationId="{ACA0F752-3865-84AE-626C-5C6EDCEC8A69}"/>
          </ac:picMkLst>
        </pc:picChg>
        <pc:picChg chg="add del mod">
          <ac:chgData name="Luca Padalino" userId="02aab15c-3348-43ed-8770-0b01556da356" providerId="ADAL" clId="{6C913669-F2C3-4D5D-A517-4B7C86DE3F25}" dt="2023-04-01T16:18:46.180" v="258"/>
          <ac:picMkLst>
            <pc:docMk/>
            <pc:sldMk cId="0" sldId="256"/>
            <ac:picMk id="41" creationId="{54D85D10-782F-D79C-BEBC-E20C66315C86}"/>
          </ac:picMkLst>
        </pc:picChg>
        <pc:picChg chg="add del mod">
          <ac:chgData name="Luca Padalino" userId="02aab15c-3348-43ed-8770-0b01556da356" providerId="ADAL" clId="{6C913669-F2C3-4D5D-A517-4B7C86DE3F25}" dt="2023-04-01T16:19:49.865" v="261"/>
          <ac:picMkLst>
            <pc:docMk/>
            <pc:sldMk cId="0" sldId="256"/>
            <ac:picMk id="45" creationId="{9313E266-83F9-6012-A56D-1BBC06AB57B0}"/>
          </ac:picMkLst>
        </pc:picChg>
        <pc:picChg chg="add del mod">
          <ac:chgData name="Luca Padalino" userId="02aab15c-3348-43ed-8770-0b01556da356" providerId="ADAL" clId="{6C913669-F2C3-4D5D-A517-4B7C86DE3F25}" dt="2023-04-01T16:27:20.586" v="282" actId="478"/>
          <ac:picMkLst>
            <pc:docMk/>
            <pc:sldMk cId="0" sldId="256"/>
            <ac:picMk id="46" creationId="{705F136D-3C61-572C-1470-726B4D5CE46E}"/>
          </ac:picMkLst>
        </pc:picChg>
        <pc:picChg chg="add del mod">
          <ac:chgData name="Luca Padalino" userId="02aab15c-3348-43ed-8770-0b01556da356" providerId="ADAL" clId="{6C913669-F2C3-4D5D-A517-4B7C86DE3F25}" dt="2023-04-01T16:50:06.578" v="286"/>
          <ac:picMkLst>
            <pc:docMk/>
            <pc:sldMk cId="0" sldId="256"/>
            <ac:picMk id="53" creationId="{8DACF120-1A43-B6E1-1A5D-DF9D87E2C699}"/>
          </ac:picMkLst>
        </pc:picChg>
      </pc:sldChg>
      <pc:sldChg chg="addSp delSp modSp mod ord modTransition modAnim">
        <pc:chgData name="Luca Padalino" userId="02aab15c-3348-43ed-8770-0b01556da356" providerId="ADAL" clId="{6C913669-F2C3-4D5D-A517-4B7C86DE3F25}" dt="2023-04-01T16:50:01.167" v="285"/>
        <pc:sldMkLst>
          <pc:docMk/>
          <pc:sldMk cId="0" sldId="262"/>
        </pc:sldMkLst>
        <pc:spChg chg="add mod">
          <ac:chgData name="Luca Padalino" userId="02aab15c-3348-43ed-8770-0b01556da356" providerId="ADAL" clId="{6C913669-F2C3-4D5D-A517-4B7C86DE3F25}" dt="2023-04-01T15:06:47.246" v="28" actId="14100"/>
          <ac:spMkLst>
            <pc:docMk/>
            <pc:sldMk cId="0" sldId="262"/>
            <ac:spMk id="3" creationId="{A5F349BB-7AF8-498B-5B18-C401DFEC35FD}"/>
          </ac:spMkLst>
        </pc:spChg>
        <pc:spChg chg="mod">
          <ac:chgData name="Luca Padalino" userId="02aab15c-3348-43ed-8770-0b01556da356" providerId="ADAL" clId="{6C913669-F2C3-4D5D-A517-4B7C86DE3F25}" dt="2023-04-01T15:06:48.607" v="29"/>
          <ac:spMkLst>
            <pc:docMk/>
            <pc:sldMk cId="0" sldId="262"/>
            <ac:spMk id="5" creationId="{15DE59AE-5013-5B61-D10A-AD24EA3BBAA9}"/>
          </ac:spMkLst>
        </pc:spChg>
        <pc:spChg chg="mod">
          <ac:chgData name="Luca Padalino" userId="02aab15c-3348-43ed-8770-0b01556da356" providerId="ADAL" clId="{6C913669-F2C3-4D5D-A517-4B7C86DE3F25}" dt="2023-04-01T15:06:26.524" v="16" actId="14100"/>
          <ac:spMkLst>
            <pc:docMk/>
            <pc:sldMk cId="0" sldId="262"/>
            <ac:spMk id="8" creationId="{A58A2EC9-8851-97D4-12B8-A52332424548}"/>
          </ac:spMkLst>
        </pc:spChg>
        <pc:spChg chg="add del mod">
          <ac:chgData name="Luca Padalino" userId="02aab15c-3348-43ed-8770-0b01556da356" providerId="ADAL" clId="{6C913669-F2C3-4D5D-A517-4B7C86DE3F25}" dt="2023-04-01T15:06:56.624" v="33" actId="478"/>
          <ac:spMkLst>
            <pc:docMk/>
            <pc:sldMk cId="0" sldId="262"/>
            <ac:spMk id="14" creationId="{58AF622E-CABA-85B9-74B0-95039A626EC3}"/>
          </ac:spMkLst>
        </pc:spChg>
        <pc:spChg chg="add mod">
          <ac:chgData name="Luca Padalino" userId="02aab15c-3348-43ed-8770-0b01556da356" providerId="ADAL" clId="{6C913669-F2C3-4D5D-A517-4B7C86DE3F25}" dt="2023-04-01T15:07:11.299" v="50" actId="20577"/>
          <ac:spMkLst>
            <pc:docMk/>
            <pc:sldMk cId="0" sldId="262"/>
            <ac:spMk id="15" creationId="{929E8838-CD89-3063-220D-B6CAEE0016E7}"/>
          </ac:spMkLst>
        </pc:spChg>
        <pc:spChg chg="mod">
          <ac:chgData name="Luca Padalino" userId="02aab15c-3348-43ed-8770-0b01556da356" providerId="ADAL" clId="{6C913669-F2C3-4D5D-A517-4B7C86DE3F25}" dt="2023-04-01T15:08:11.244" v="54" actId="164"/>
          <ac:spMkLst>
            <pc:docMk/>
            <pc:sldMk cId="0" sldId="262"/>
            <ac:spMk id="181" creationId="{00000000-0000-0000-0000-000000000000}"/>
          </ac:spMkLst>
        </pc:spChg>
        <pc:spChg chg="mod">
          <ac:chgData name="Luca Padalino" userId="02aab15c-3348-43ed-8770-0b01556da356" providerId="ADAL" clId="{6C913669-F2C3-4D5D-A517-4B7C86DE3F25}" dt="2023-04-01T15:08:11.244" v="54" actId="164"/>
          <ac:spMkLst>
            <pc:docMk/>
            <pc:sldMk cId="0" sldId="262"/>
            <ac:spMk id="182" creationId="{00000000-0000-0000-0000-000000000000}"/>
          </ac:spMkLst>
        </pc:spChg>
        <pc:grpChg chg="add mod">
          <ac:chgData name="Luca Padalino" userId="02aab15c-3348-43ed-8770-0b01556da356" providerId="ADAL" clId="{6C913669-F2C3-4D5D-A517-4B7C86DE3F25}" dt="2023-04-01T15:08:11.244" v="54" actId="164"/>
          <ac:grpSpMkLst>
            <pc:docMk/>
            <pc:sldMk cId="0" sldId="262"/>
            <ac:grpSpMk id="16" creationId="{D1E92E91-227B-821C-A97F-27DF00DD9350}"/>
          </ac:grpSpMkLst>
        </pc:grpChg>
        <pc:cxnChg chg="mod">
          <ac:chgData name="Luca Padalino" userId="02aab15c-3348-43ed-8770-0b01556da356" providerId="ADAL" clId="{6C913669-F2C3-4D5D-A517-4B7C86DE3F25}" dt="2023-04-01T15:08:11.244" v="54" actId="164"/>
          <ac:cxnSpMkLst>
            <pc:docMk/>
            <pc:sldMk cId="0" sldId="262"/>
            <ac:cxnSpMk id="6" creationId="{C60D93DB-A407-C4E6-E7BA-8020D00B4C5A}"/>
          </ac:cxnSpMkLst>
        </pc:cxnChg>
        <pc:cxnChg chg="mod">
          <ac:chgData name="Luca Padalino" userId="02aab15c-3348-43ed-8770-0b01556da356" providerId="ADAL" clId="{6C913669-F2C3-4D5D-A517-4B7C86DE3F25}" dt="2023-04-01T15:08:11.244" v="54" actId="164"/>
          <ac:cxnSpMkLst>
            <pc:docMk/>
            <pc:sldMk cId="0" sldId="262"/>
            <ac:cxnSpMk id="7" creationId="{6DDA2DB8-994D-81AB-D1B2-912AD7BA573C}"/>
          </ac:cxnSpMkLst>
        </pc:cxnChg>
        <pc:cxnChg chg="mod">
          <ac:chgData name="Luca Padalino" userId="02aab15c-3348-43ed-8770-0b01556da356" providerId="ADAL" clId="{6C913669-F2C3-4D5D-A517-4B7C86DE3F25}" dt="2023-04-01T15:08:11.244" v="54" actId="164"/>
          <ac:cxnSpMkLst>
            <pc:docMk/>
            <pc:sldMk cId="0" sldId="262"/>
            <ac:cxnSpMk id="12" creationId="{C6D7D454-9A75-2F81-5269-131492A48C7D}"/>
          </ac:cxnSpMkLst>
        </pc:cxnChg>
        <pc:cxnChg chg="mod">
          <ac:chgData name="Luca Padalino" userId="02aab15c-3348-43ed-8770-0b01556da356" providerId="ADAL" clId="{6C913669-F2C3-4D5D-A517-4B7C86DE3F25}" dt="2023-04-01T15:08:11.244" v="54" actId="164"/>
          <ac:cxnSpMkLst>
            <pc:docMk/>
            <pc:sldMk cId="0" sldId="262"/>
            <ac:cxnSpMk id="13" creationId="{53E51173-C73E-C971-51AA-0575B7FDDE1A}"/>
          </ac:cxnSpMkLst>
        </pc:cxnChg>
        <pc:cxnChg chg="mod">
          <ac:chgData name="Luca Padalino" userId="02aab15c-3348-43ed-8770-0b01556da356" providerId="ADAL" clId="{6C913669-F2C3-4D5D-A517-4B7C86DE3F25}" dt="2023-04-01T15:08:11.244" v="54" actId="164"/>
          <ac:cxnSpMkLst>
            <pc:docMk/>
            <pc:sldMk cId="0" sldId="262"/>
            <ac:cxnSpMk id="186" creationId="{00000000-0000-0000-0000-000000000000}"/>
          </ac:cxnSpMkLst>
        </pc:cxnChg>
      </pc:sldChg>
      <pc:sldChg chg="addSp delSp modSp mod ord modTransition delAnim modAnim">
        <pc:chgData name="Luca Padalino" userId="02aab15c-3348-43ed-8770-0b01556da356" providerId="ADAL" clId="{6C913669-F2C3-4D5D-A517-4B7C86DE3F25}" dt="2023-04-01T16:50:01.167" v="285"/>
        <pc:sldMkLst>
          <pc:docMk/>
          <pc:sldMk cId="0" sldId="264"/>
        </pc:sldMkLst>
        <pc:picChg chg="add del mod">
          <ac:chgData name="Luca Padalino" userId="02aab15c-3348-43ed-8770-0b01556da356" providerId="ADAL" clId="{6C913669-F2C3-4D5D-A517-4B7C86DE3F25}" dt="2023-04-01T16:15:46.807" v="247"/>
          <ac:picMkLst>
            <pc:docMk/>
            <pc:sldMk cId="0" sldId="264"/>
            <ac:picMk id="15" creationId="{9508BFA4-851C-C023-8C86-DD9B0023F6CE}"/>
          </ac:picMkLst>
        </pc:picChg>
        <pc:picChg chg="add del mod ord">
          <ac:chgData name="Luca Padalino" userId="02aab15c-3348-43ed-8770-0b01556da356" providerId="ADAL" clId="{6C913669-F2C3-4D5D-A517-4B7C86DE3F25}" dt="2023-04-01T16:16:15.103" v="248"/>
          <ac:picMkLst>
            <pc:docMk/>
            <pc:sldMk cId="0" sldId="264"/>
            <ac:picMk id="28" creationId="{55CC1900-40B0-F44C-3FD6-B204B06A0231}"/>
          </ac:picMkLst>
        </pc:picChg>
        <pc:picChg chg="add del mod">
          <ac:chgData name="Luca Padalino" userId="02aab15c-3348-43ed-8770-0b01556da356" providerId="ADAL" clId="{6C913669-F2C3-4D5D-A517-4B7C86DE3F25}" dt="2023-04-01T16:17:12.747" v="250" actId="478"/>
          <ac:picMkLst>
            <pc:docMk/>
            <pc:sldMk cId="0" sldId="264"/>
            <ac:picMk id="29" creationId="{BA41D5B1-0145-A06C-28F9-3406082CEFD8}"/>
          </ac:picMkLst>
        </pc:picChg>
        <pc:picChg chg="add del mod">
          <ac:chgData name="Luca Padalino" userId="02aab15c-3348-43ed-8770-0b01556da356" providerId="ADAL" clId="{6C913669-F2C3-4D5D-A517-4B7C86DE3F25}" dt="2023-04-01T16:20:47.092" v="264"/>
          <ac:picMkLst>
            <pc:docMk/>
            <pc:sldMk cId="0" sldId="264"/>
            <ac:picMk id="51" creationId="{BBD8AAF3-1D50-95B1-3CD1-3838290BA418}"/>
          </ac:picMkLst>
        </pc:picChg>
        <pc:picChg chg="add del mod ord">
          <ac:chgData name="Luca Padalino" userId="02aab15c-3348-43ed-8770-0b01556da356" providerId="ADAL" clId="{6C913669-F2C3-4D5D-A517-4B7C86DE3F25}" dt="2023-04-01T16:21:28.099" v="265"/>
          <ac:picMkLst>
            <pc:docMk/>
            <pc:sldMk cId="0" sldId="264"/>
            <ac:picMk id="54" creationId="{D35CCD6A-7E5A-3867-3F57-0AD7DDAB8B59}"/>
          </ac:picMkLst>
        </pc:picChg>
        <pc:picChg chg="add del mod">
          <ac:chgData name="Luca Padalino" userId="02aab15c-3348-43ed-8770-0b01556da356" providerId="ADAL" clId="{6C913669-F2C3-4D5D-A517-4B7C86DE3F25}" dt="2023-04-01T16:21:29.709" v="267"/>
          <ac:picMkLst>
            <pc:docMk/>
            <pc:sldMk cId="0" sldId="264"/>
            <ac:picMk id="55" creationId="{0D2583BC-610D-29EC-052D-3561D6921251}"/>
          </ac:picMkLst>
        </pc:picChg>
        <pc:picChg chg="add del mod ord">
          <ac:chgData name="Luca Padalino" userId="02aab15c-3348-43ed-8770-0b01556da356" providerId="ADAL" clId="{6C913669-F2C3-4D5D-A517-4B7C86DE3F25}" dt="2023-04-01T16:21:36.684" v="268"/>
          <ac:picMkLst>
            <pc:docMk/>
            <pc:sldMk cId="0" sldId="264"/>
            <ac:picMk id="58" creationId="{FC644B6C-CF78-ECB7-9972-51CAAA5C9077}"/>
          </ac:picMkLst>
        </pc:picChg>
        <pc:picChg chg="add del mod">
          <ac:chgData name="Luca Padalino" userId="02aab15c-3348-43ed-8770-0b01556da356" providerId="ADAL" clId="{6C913669-F2C3-4D5D-A517-4B7C86DE3F25}" dt="2023-04-01T16:21:38.065" v="270"/>
          <ac:picMkLst>
            <pc:docMk/>
            <pc:sldMk cId="0" sldId="264"/>
            <ac:picMk id="59" creationId="{BD189FE6-14AB-6930-B122-E277169059B2}"/>
          </ac:picMkLst>
        </pc:picChg>
        <pc:picChg chg="add del mod ord">
          <ac:chgData name="Luca Padalino" userId="02aab15c-3348-43ed-8770-0b01556da356" providerId="ADAL" clId="{6C913669-F2C3-4D5D-A517-4B7C86DE3F25}" dt="2023-04-01T16:22:11.048" v="271"/>
          <ac:picMkLst>
            <pc:docMk/>
            <pc:sldMk cId="0" sldId="264"/>
            <ac:picMk id="62" creationId="{5E905F91-5010-6F89-BFCD-CF7635259B9F}"/>
          </ac:picMkLst>
        </pc:picChg>
        <pc:picChg chg="add del mod">
          <ac:chgData name="Luca Padalino" userId="02aab15c-3348-43ed-8770-0b01556da356" providerId="ADAL" clId="{6C913669-F2C3-4D5D-A517-4B7C86DE3F25}" dt="2023-04-01T16:22:14.467" v="273"/>
          <ac:picMkLst>
            <pc:docMk/>
            <pc:sldMk cId="0" sldId="264"/>
            <ac:picMk id="63" creationId="{BEF1B67B-81FB-EB07-9944-82338EE973E5}"/>
          </ac:picMkLst>
        </pc:picChg>
        <pc:picChg chg="add del mod ord">
          <ac:chgData name="Luca Padalino" userId="02aab15c-3348-43ed-8770-0b01556da356" providerId="ADAL" clId="{6C913669-F2C3-4D5D-A517-4B7C86DE3F25}" dt="2023-04-01T16:23:10.173" v="274"/>
          <ac:picMkLst>
            <pc:docMk/>
            <pc:sldMk cId="0" sldId="264"/>
            <ac:picMk id="194" creationId="{BDEB2E98-A822-BBB7-4D73-63D7B27A3230}"/>
          </ac:picMkLst>
        </pc:picChg>
        <pc:picChg chg="add del mod">
          <ac:chgData name="Luca Padalino" userId="02aab15c-3348-43ed-8770-0b01556da356" providerId="ADAL" clId="{6C913669-F2C3-4D5D-A517-4B7C86DE3F25}" dt="2023-04-01T16:23:11.847" v="276"/>
          <ac:picMkLst>
            <pc:docMk/>
            <pc:sldMk cId="0" sldId="264"/>
            <ac:picMk id="195" creationId="{620C7BF3-BFBE-7DD9-2E40-A789DED61F74}"/>
          </ac:picMkLst>
        </pc:picChg>
        <pc:picChg chg="add del mod ord">
          <ac:chgData name="Luca Padalino" userId="02aab15c-3348-43ed-8770-0b01556da356" providerId="ADAL" clId="{6C913669-F2C3-4D5D-A517-4B7C86DE3F25}" dt="2023-04-01T16:23:16.498" v="277"/>
          <ac:picMkLst>
            <pc:docMk/>
            <pc:sldMk cId="0" sldId="264"/>
            <ac:picMk id="197" creationId="{96443231-77D6-3ABE-1954-8837ADCBF0D8}"/>
          </ac:picMkLst>
        </pc:picChg>
        <pc:picChg chg="add del mod">
          <ac:chgData name="Luca Padalino" userId="02aab15c-3348-43ed-8770-0b01556da356" providerId="ADAL" clId="{6C913669-F2C3-4D5D-A517-4B7C86DE3F25}" dt="2023-04-01T16:24:31.961" v="280"/>
          <ac:picMkLst>
            <pc:docMk/>
            <pc:sldMk cId="0" sldId="264"/>
            <ac:picMk id="200" creationId="{1B17B340-4580-6DC0-6A80-637663F7B2E4}"/>
          </ac:picMkLst>
        </pc:picChg>
        <pc:picChg chg="add del mod">
          <ac:chgData name="Luca Padalino" userId="02aab15c-3348-43ed-8770-0b01556da356" providerId="ADAL" clId="{6C913669-F2C3-4D5D-A517-4B7C86DE3F25}" dt="2023-04-01T16:26:59.801" v="281" actId="478"/>
          <ac:picMkLst>
            <pc:docMk/>
            <pc:sldMk cId="0" sldId="264"/>
            <ac:picMk id="201" creationId="{E337039E-6135-E6E9-CA34-D961DFD904B7}"/>
          </ac:picMkLst>
        </pc:picChg>
        <pc:picChg chg="add mod">
          <ac:chgData name="Luca Padalino" userId="02aab15c-3348-43ed-8770-0b01556da356" providerId="ADAL" clId="{6C913669-F2C3-4D5D-A517-4B7C86DE3F25}" dt="2023-04-01T16:49:59.670" v="284" actId="34307"/>
          <ac:picMkLst>
            <pc:docMk/>
            <pc:sldMk cId="0" sldId="264"/>
            <ac:picMk id="206" creationId="{5CC08140-DA2B-8C82-A5FD-BD3572353901}"/>
          </ac:picMkLst>
        </pc:picChg>
      </pc:sldChg>
      <pc:sldChg chg="ord modTransition">
        <pc:chgData name="Luca Padalino" userId="02aab15c-3348-43ed-8770-0b01556da356" providerId="ADAL" clId="{6C913669-F2C3-4D5D-A517-4B7C86DE3F25}" dt="2023-04-01T16:50:01.167" v="285"/>
        <pc:sldMkLst>
          <pc:docMk/>
          <pc:sldMk cId="1751112552" sldId="265"/>
        </pc:sldMkLst>
      </pc:sldChg>
      <pc:sldChg chg="ord modTransition modAnim modNotesTx">
        <pc:chgData name="Luca Padalino" userId="02aab15c-3348-43ed-8770-0b01556da356" providerId="ADAL" clId="{6C913669-F2C3-4D5D-A517-4B7C86DE3F25}" dt="2023-04-01T16:50:01.167" v="285"/>
        <pc:sldMkLst>
          <pc:docMk/>
          <pc:sldMk cId="0" sldId="276"/>
        </pc:sldMkLst>
      </pc:sldChg>
      <pc:sldChg chg="modSp ord modTransition modAnim">
        <pc:chgData name="Luca Padalino" userId="02aab15c-3348-43ed-8770-0b01556da356" providerId="ADAL" clId="{6C913669-F2C3-4D5D-A517-4B7C86DE3F25}" dt="2023-04-01T16:50:01.167" v="285"/>
        <pc:sldMkLst>
          <pc:docMk/>
          <pc:sldMk cId="1166471316" sldId="278"/>
        </pc:sldMkLst>
        <pc:spChg chg="mod">
          <ac:chgData name="Luca Padalino" userId="02aab15c-3348-43ed-8770-0b01556da356" providerId="ADAL" clId="{6C913669-F2C3-4D5D-A517-4B7C86DE3F25}" dt="2023-04-01T16:01:57.489" v="240" actId="113"/>
          <ac:spMkLst>
            <pc:docMk/>
            <pc:sldMk cId="1166471316" sldId="278"/>
            <ac:spMk id="101" creationId="{00000000-0000-0000-0000-000000000000}"/>
          </ac:spMkLst>
        </pc:spChg>
      </pc:sldChg>
      <pc:sldChg chg="addSp modSp mod ord modTransition modAnim">
        <pc:chgData name="Luca Padalino" userId="02aab15c-3348-43ed-8770-0b01556da356" providerId="ADAL" clId="{6C913669-F2C3-4D5D-A517-4B7C86DE3F25}" dt="2023-04-01T16:50:01.167" v="285"/>
        <pc:sldMkLst>
          <pc:docMk/>
          <pc:sldMk cId="3222490484" sldId="281"/>
        </pc:sldMkLst>
        <pc:spChg chg="mod">
          <ac:chgData name="Luca Padalino" userId="02aab15c-3348-43ed-8770-0b01556da356" providerId="ADAL" clId="{6C913669-F2C3-4D5D-A517-4B7C86DE3F25}" dt="2023-04-01T15:37:55.352" v="235" actId="1036"/>
          <ac:spMkLst>
            <pc:docMk/>
            <pc:sldMk cId="3222490484" sldId="281"/>
            <ac:spMk id="3" creationId="{C25CBB60-2A41-BE87-5A0F-8F3B3B84E2C8}"/>
          </ac:spMkLst>
        </pc:spChg>
        <pc:spChg chg="mod">
          <ac:chgData name="Luca Padalino" userId="02aab15c-3348-43ed-8770-0b01556da356" providerId="ADAL" clId="{6C913669-F2C3-4D5D-A517-4B7C86DE3F25}" dt="2023-04-01T15:37:55.352" v="235" actId="1036"/>
          <ac:spMkLst>
            <pc:docMk/>
            <pc:sldMk cId="3222490484" sldId="281"/>
            <ac:spMk id="295" creationId="{00000000-0000-0000-0000-000000000000}"/>
          </ac:spMkLst>
        </pc:spChg>
        <pc:spChg chg="mod">
          <ac:chgData name="Luca Padalino" userId="02aab15c-3348-43ed-8770-0b01556da356" providerId="ADAL" clId="{6C913669-F2C3-4D5D-A517-4B7C86DE3F25}" dt="2023-04-01T15:37:55.352" v="235" actId="1036"/>
          <ac:spMkLst>
            <pc:docMk/>
            <pc:sldMk cId="3222490484" sldId="281"/>
            <ac:spMk id="297" creationId="{00000000-0000-0000-0000-000000000000}"/>
          </ac:spMkLst>
        </pc:spChg>
        <pc:spChg chg="mod">
          <ac:chgData name="Luca Padalino" userId="02aab15c-3348-43ed-8770-0b01556da356" providerId="ADAL" clId="{6C913669-F2C3-4D5D-A517-4B7C86DE3F25}" dt="2023-04-01T15:37:55.352" v="235" actId="1036"/>
          <ac:spMkLst>
            <pc:docMk/>
            <pc:sldMk cId="3222490484" sldId="281"/>
            <ac:spMk id="298" creationId="{00000000-0000-0000-0000-000000000000}"/>
          </ac:spMkLst>
        </pc:spChg>
        <pc:spChg chg="mod">
          <ac:chgData name="Luca Padalino" userId="02aab15c-3348-43ed-8770-0b01556da356" providerId="ADAL" clId="{6C913669-F2C3-4D5D-A517-4B7C86DE3F25}" dt="2023-04-01T15:37:55.352" v="235" actId="1036"/>
          <ac:spMkLst>
            <pc:docMk/>
            <pc:sldMk cId="3222490484" sldId="281"/>
            <ac:spMk id="299" creationId="{00000000-0000-0000-0000-000000000000}"/>
          </ac:spMkLst>
        </pc:spChg>
        <pc:spChg chg="mod">
          <ac:chgData name="Luca Padalino" userId="02aab15c-3348-43ed-8770-0b01556da356" providerId="ADAL" clId="{6C913669-F2C3-4D5D-A517-4B7C86DE3F25}" dt="2023-04-01T15:37:55.352" v="235" actId="1036"/>
          <ac:spMkLst>
            <pc:docMk/>
            <pc:sldMk cId="3222490484" sldId="281"/>
            <ac:spMk id="300" creationId="{00000000-0000-0000-0000-000000000000}"/>
          </ac:spMkLst>
        </pc:spChg>
        <pc:graphicFrameChg chg="add mod modGraphic">
          <ac:chgData name="Luca Padalino" userId="02aab15c-3348-43ed-8770-0b01556da356" providerId="ADAL" clId="{6C913669-F2C3-4D5D-A517-4B7C86DE3F25}" dt="2023-04-01T15:20:14.122" v="118"/>
          <ac:graphicFrameMkLst>
            <pc:docMk/>
            <pc:sldMk cId="3222490484" sldId="281"/>
            <ac:graphicFrameMk id="7" creationId="{A133007E-6B76-5DD3-6220-7499E0C4EE41}"/>
          </ac:graphicFrameMkLst>
        </pc:graphicFrameChg>
      </pc:sldChg>
      <pc:sldChg chg="addSp modSp mod ord modTransition modAnim">
        <pc:chgData name="Luca Padalino" userId="02aab15c-3348-43ed-8770-0b01556da356" providerId="ADAL" clId="{6C913669-F2C3-4D5D-A517-4B7C86DE3F25}" dt="2023-04-01T16:50:01.167" v="285"/>
        <pc:sldMkLst>
          <pc:docMk/>
          <pc:sldMk cId="2738423032" sldId="282"/>
        </pc:sldMkLst>
        <pc:graphicFrameChg chg="add mod modGraphic">
          <ac:chgData name="Luca Padalino" userId="02aab15c-3348-43ed-8770-0b01556da356" providerId="ADAL" clId="{6C913669-F2C3-4D5D-A517-4B7C86DE3F25}" dt="2023-04-01T15:23:18.673" v="146"/>
          <ac:graphicFrameMkLst>
            <pc:docMk/>
            <pc:sldMk cId="2738423032" sldId="282"/>
            <ac:graphicFrameMk id="8" creationId="{FFFB6254-BECD-CF1C-A694-066DDBAA0109}"/>
          </ac:graphicFrameMkLst>
        </pc:graphicFrameChg>
      </pc:sldChg>
      <pc:sldChg chg="addSp modSp mod ord modTransition modAnim">
        <pc:chgData name="Luca Padalino" userId="02aab15c-3348-43ed-8770-0b01556da356" providerId="ADAL" clId="{6C913669-F2C3-4D5D-A517-4B7C86DE3F25}" dt="2023-04-01T16:50:01.167" v="285"/>
        <pc:sldMkLst>
          <pc:docMk/>
          <pc:sldMk cId="370659755" sldId="283"/>
        </pc:sldMkLst>
        <pc:picChg chg="add mod">
          <ac:chgData name="Luca Padalino" userId="02aab15c-3348-43ed-8770-0b01556da356" providerId="ADAL" clId="{6C913669-F2C3-4D5D-A517-4B7C86DE3F25}" dt="2023-04-01T15:20:31.701" v="120" actId="1076"/>
          <ac:picMkLst>
            <pc:docMk/>
            <pc:sldMk cId="370659755" sldId="283"/>
            <ac:picMk id="6" creationId="{10138F85-AA72-8290-120A-9E9A3AFACFDA}"/>
          </ac:picMkLst>
        </pc:picChg>
      </pc:sldChg>
      <pc:sldChg chg="addSp delSp modSp mod ord modTransition modAnim">
        <pc:chgData name="Luca Padalino" userId="02aab15c-3348-43ed-8770-0b01556da356" providerId="ADAL" clId="{6C913669-F2C3-4D5D-A517-4B7C86DE3F25}" dt="2023-04-01T16:50:01.167" v="285"/>
        <pc:sldMkLst>
          <pc:docMk/>
          <pc:sldMk cId="2280742333" sldId="285"/>
        </pc:sldMkLst>
        <pc:graphicFrameChg chg="del">
          <ac:chgData name="Luca Padalino" userId="02aab15c-3348-43ed-8770-0b01556da356" providerId="ADAL" clId="{6C913669-F2C3-4D5D-A517-4B7C86DE3F25}" dt="2023-04-01T15:13:06.152" v="77" actId="478"/>
          <ac:graphicFrameMkLst>
            <pc:docMk/>
            <pc:sldMk cId="2280742333" sldId="285"/>
            <ac:graphicFrameMk id="7" creationId="{3D98236C-2E9A-A90B-3670-8AECE5F8541F}"/>
          </ac:graphicFrameMkLst>
        </pc:graphicFrameChg>
        <pc:graphicFrameChg chg="add mod modGraphic">
          <ac:chgData name="Luca Padalino" userId="02aab15c-3348-43ed-8770-0b01556da356" providerId="ADAL" clId="{6C913669-F2C3-4D5D-A517-4B7C86DE3F25}" dt="2023-04-01T15:13:55.960" v="96" actId="1038"/>
          <ac:graphicFrameMkLst>
            <pc:docMk/>
            <pc:sldMk cId="2280742333" sldId="285"/>
            <ac:graphicFrameMk id="8" creationId="{1FE9A0C0-DA29-250E-ED8A-197F3ABE17CC}"/>
          </ac:graphicFrameMkLst>
        </pc:graphicFrameChg>
      </pc:sldChg>
      <pc:sldChg chg="modSp mod ord modTransition modAnim">
        <pc:chgData name="Luca Padalino" userId="02aab15c-3348-43ed-8770-0b01556da356" providerId="ADAL" clId="{6C913669-F2C3-4D5D-A517-4B7C86DE3F25}" dt="2023-04-01T16:50:01.167" v="285"/>
        <pc:sldMkLst>
          <pc:docMk/>
          <pc:sldMk cId="4272965353" sldId="286"/>
        </pc:sldMkLst>
        <pc:spChg chg="mod">
          <ac:chgData name="Luca Padalino" userId="02aab15c-3348-43ed-8770-0b01556da356" providerId="ADAL" clId="{6C913669-F2C3-4D5D-A517-4B7C86DE3F25}" dt="2023-04-01T15:12:44.305" v="75" actId="20577"/>
          <ac:spMkLst>
            <pc:docMk/>
            <pc:sldMk cId="4272965353" sldId="286"/>
            <ac:spMk id="294" creationId="{00000000-0000-0000-0000-000000000000}"/>
          </ac:spMkLst>
        </pc:spChg>
        <pc:graphicFrameChg chg="mod">
          <ac:chgData name="Luca Padalino" userId="02aab15c-3348-43ed-8770-0b01556da356" providerId="ADAL" clId="{6C913669-F2C3-4D5D-A517-4B7C86DE3F25}" dt="2023-04-01T15:14:26.834" v="103" actId="1037"/>
          <ac:graphicFrameMkLst>
            <pc:docMk/>
            <pc:sldMk cId="4272965353" sldId="286"/>
            <ac:graphicFrameMk id="2" creationId="{9E252356-1B1E-993F-94A3-D13CFD53E4DA}"/>
          </ac:graphicFrameMkLst>
        </pc:graphicFrameChg>
      </pc:sldChg>
      <pc:sldChg chg="delSp add del mod modTransition">
        <pc:chgData name="Luca Padalino" userId="02aab15c-3348-43ed-8770-0b01556da356" providerId="ADAL" clId="{6C913669-F2C3-4D5D-A517-4B7C86DE3F25}" dt="2023-04-01T16:50:01.167" v="285"/>
        <pc:sldMkLst>
          <pc:docMk/>
          <pc:sldMk cId="2930964020" sldId="304"/>
        </pc:sldMkLst>
        <pc:spChg chg="del">
          <ac:chgData name="Luca Padalino" userId="02aab15c-3348-43ed-8770-0b01556da356" providerId="ADAL" clId="{6C913669-F2C3-4D5D-A517-4B7C86DE3F25}" dt="2023-04-01T15:19:14.742" v="110" actId="478"/>
          <ac:spMkLst>
            <pc:docMk/>
            <pc:sldMk cId="2930964020" sldId="304"/>
            <ac:spMk id="8" creationId="{84CC12E1-53CB-C03E-22A4-178618F6D5A1}"/>
          </ac:spMkLst>
        </pc:spChg>
      </pc:sldChg>
      <pc:sldChg chg="delSp add mod modTransition delAnim">
        <pc:chgData name="Luca Padalino" userId="02aab15c-3348-43ed-8770-0b01556da356" providerId="ADAL" clId="{6C913669-F2C3-4D5D-A517-4B7C86DE3F25}" dt="2023-04-01T16:50:01.167" v="285"/>
        <pc:sldMkLst>
          <pc:docMk/>
          <pc:sldMk cId="1268204919" sldId="369"/>
        </pc:sldMkLst>
        <pc:picChg chg="del">
          <ac:chgData name="Luca Padalino" userId="02aab15c-3348-43ed-8770-0b01556da356" providerId="ADAL" clId="{6C913669-F2C3-4D5D-A517-4B7C86DE3F25}" dt="2023-04-01T15:23:34.752" v="148" actId="478"/>
          <ac:picMkLst>
            <pc:docMk/>
            <pc:sldMk cId="1268204919" sldId="369"/>
            <ac:picMk id="101" creationId="{3D0AF6F5-0BF0-84BC-F996-41DC4ADEBD5C}"/>
          </ac:picMkLst>
        </pc:picChg>
      </pc:sldChg>
      <pc:sldChg chg="delSp add mod modTransition delAnim">
        <pc:chgData name="Luca Padalino" userId="02aab15c-3348-43ed-8770-0b01556da356" providerId="ADAL" clId="{6C913669-F2C3-4D5D-A517-4B7C86DE3F25}" dt="2023-04-01T16:50:01.167" v="285"/>
        <pc:sldMkLst>
          <pc:docMk/>
          <pc:sldMk cId="1258053747" sldId="370"/>
        </pc:sldMkLst>
        <pc:picChg chg="del">
          <ac:chgData name="Luca Padalino" userId="02aab15c-3348-43ed-8770-0b01556da356" providerId="ADAL" clId="{6C913669-F2C3-4D5D-A517-4B7C86DE3F25}" dt="2023-04-01T15:23:37.727" v="149" actId="478"/>
          <ac:picMkLst>
            <pc:docMk/>
            <pc:sldMk cId="1258053747" sldId="370"/>
            <ac:picMk id="119" creationId="{6FA26585-1FD2-BCE1-BD11-8D28753258A7}"/>
          </ac:picMkLst>
        </pc:picChg>
      </pc:sldChg>
      <pc:sldChg chg="delSp add mod modTransition delAnim">
        <pc:chgData name="Luca Padalino" userId="02aab15c-3348-43ed-8770-0b01556da356" providerId="ADAL" clId="{6C913669-F2C3-4D5D-A517-4B7C86DE3F25}" dt="2023-04-01T16:50:01.167" v="285"/>
        <pc:sldMkLst>
          <pc:docMk/>
          <pc:sldMk cId="1211122005" sldId="371"/>
        </pc:sldMkLst>
        <pc:picChg chg="del">
          <ac:chgData name="Luca Padalino" userId="02aab15c-3348-43ed-8770-0b01556da356" providerId="ADAL" clId="{6C913669-F2C3-4D5D-A517-4B7C86DE3F25}" dt="2023-04-01T15:23:40.035" v="150" actId="478"/>
          <ac:picMkLst>
            <pc:docMk/>
            <pc:sldMk cId="1211122005" sldId="371"/>
            <ac:picMk id="50" creationId="{92744AC3-C5D1-6B3D-5786-69361D5EAB8E}"/>
          </ac:picMkLst>
        </pc:picChg>
      </pc:sldChg>
      <pc:sldChg chg="delSp add mod modTransition delAnim">
        <pc:chgData name="Luca Padalino" userId="02aab15c-3348-43ed-8770-0b01556da356" providerId="ADAL" clId="{6C913669-F2C3-4D5D-A517-4B7C86DE3F25}" dt="2023-04-01T16:50:01.167" v="285"/>
        <pc:sldMkLst>
          <pc:docMk/>
          <pc:sldMk cId="2929669137" sldId="372"/>
        </pc:sldMkLst>
        <pc:picChg chg="del">
          <ac:chgData name="Luca Padalino" userId="02aab15c-3348-43ed-8770-0b01556da356" providerId="ADAL" clId="{6C913669-F2C3-4D5D-A517-4B7C86DE3F25}" dt="2023-04-01T15:23:42.590" v="151" actId="478"/>
          <ac:picMkLst>
            <pc:docMk/>
            <pc:sldMk cId="2929669137" sldId="372"/>
            <ac:picMk id="42" creationId="{C99F748F-8FB7-D38C-B00B-0B966DA32C35}"/>
          </ac:picMkLst>
        </pc:picChg>
      </pc:sldChg>
      <pc:sldChg chg="delSp add mod modTransition delAnim">
        <pc:chgData name="Luca Padalino" userId="02aab15c-3348-43ed-8770-0b01556da356" providerId="ADAL" clId="{6C913669-F2C3-4D5D-A517-4B7C86DE3F25}" dt="2023-04-01T16:50:01.167" v="285"/>
        <pc:sldMkLst>
          <pc:docMk/>
          <pc:sldMk cId="3376023479" sldId="373"/>
        </pc:sldMkLst>
        <pc:picChg chg="del">
          <ac:chgData name="Luca Padalino" userId="02aab15c-3348-43ed-8770-0b01556da356" providerId="ADAL" clId="{6C913669-F2C3-4D5D-A517-4B7C86DE3F25}" dt="2023-04-01T15:23:45.220" v="152" actId="478"/>
          <ac:picMkLst>
            <pc:docMk/>
            <pc:sldMk cId="3376023479" sldId="373"/>
            <ac:picMk id="19" creationId="{2AFBAF95-6641-0815-8280-F5FFF2E83A9D}"/>
          </ac:picMkLst>
        </pc:picChg>
      </pc:sldChg>
      <pc:sldChg chg="delSp add modTransition modAnim">
        <pc:chgData name="Luca Padalino" userId="02aab15c-3348-43ed-8770-0b01556da356" providerId="ADAL" clId="{6C913669-F2C3-4D5D-A517-4B7C86DE3F25}" dt="2023-04-01T16:50:01.167" v="285"/>
        <pc:sldMkLst>
          <pc:docMk/>
          <pc:sldMk cId="2271869065" sldId="374"/>
        </pc:sldMkLst>
        <pc:picChg chg="del">
          <ac:chgData name="Luca Padalino" userId="02aab15c-3348-43ed-8770-0b01556da356" providerId="ADAL" clId="{6C913669-F2C3-4D5D-A517-4B7C86DE3F25}" dt="2023-04-01T16:17:38.435" v="251"/>
          <ac:picMkLst>
            <pc:docMk/>
            <pc:sldMk cId="2271869065" sldId="374"/>
            <ac:picMk id="33" creationId="{F703EEA4-2DA5-3E34-61DC-743F2A1A6501}"/>
          </ac:picMkLst>
        </pc:picChg>
      </pc:sldChg>
      <pc:sldChg chg="delSp modSp add del mod modTransition delCm modCm">
        <pc:chgData name="Luca Padalino" userId="02aab15c-3348-43ed-8770-0b01556da356" providerId="ADAL" clId="{6C913669-F2C3-4D5D-A517-4B7C86DE3F25}" dt="2023-04-01T16:50:01.167" v="285"/>
        <pc:sldMkLst>
          <pc:docMk/>
          <pc:sldMk cId="3466482368" sldId="375"/>
        </pc:sldMkLst>
        <pc:spChg chg="del">
          <ac:chgData name="Luca Padalino" userId="02aab15c-3348-43ed-8770-0b01556da356" providerId="ADAL" clId="{6C913669-F2C3-4D5D-A517-4B7C86DE3F25}" dt="2023-04-01T15:19:18.487" v="111" actId="478"/>
          <ac:spMkLst>
            <pc:docMk/>
            <pc:sldMk cId="3466482368" sldId="375"/>
            <ac:spMk id="4" creationId="{B0D714AF-6B59-4D7F-AC2A-080F4909057D}"/>
          </ac:spMkLst>
        </pc:spChg>
        <pc:spChg chg="mod">
          <ac:chgData name="Luca Padalino" userId="02aab15c-3348-43ed-8770-0b01556da356" providerId="ADAL" clId="{6C913669-F2C3-4D5D-A517-4B7C86DE3F25}" dt="2023-04-01T15:19:05.181" v="107" actId="207"/>
          <ac:spMkLst>
            <pc:docMk/>
            <pc:sldMk cId="3466482368" sldId="375"/>
            <ac:spMk id="19" creationId="{5F89A857-9A2F-E9CF-D1DA-B9A5C4EDF123}"/>
          </ac:spMkLst>
        </pc:spChg>
      </pc:sldChg>
      <pc:sldChg chg="delSp modSp add del mod modTransition">
        <pc:chgData name="Luca Padalino" userId="02aab15c-3348-43ed-8770-0b01556da356" providerId="ADAL" clId="{6C913669-F2C3-4D5D-A517-4B7C86DE3F25}" dt="2023-04-01T16:50:01.167" v="285"/>
        <pc:sldMkLst>
          <pc:docMk/>
          <pc:sldMk cId="1595492435" sldId="376"/>
        </pc:sldMkLst>
        <pc:spChg chg="del">
          <ac:chgData name="Luca Padalino" userId="02aab15c-3348-43ed-8770-0b01556da356" providerId="ADAL" clId="{6C913669-F2C3-4D5D-A517-4B7C86DE3F25}" dt="2023-04-01T15:19:22.031" v="112" actId="478"/>
          <ac:spMkLst>
            <pc:docMk/>
            <pc:sldMk cId="1595492435" sldId="376"/>
            <ac:spMk id="4" creationId="{4A0C1588-5F3E-2706-6707-17374AA63A89}"/>
          </ac:spMkLst>
        </pc:spChg>
        <pc:spChg chg="mod">
          <ac:chgData name="Luca Padalino" userId="02aab15c-3348-43ed-8770-0b01556da356" providerId="ADAL" clId="{6C913669-F2C3-4D5D-A517-4B7C86DE3F25}" dt="2023-04-01T15:19:38.124" v="115" actId="1076"/>
          <ac:spMkLst>
            <pc:docMk/>
            <pc:sldMk cId="1595492435" sldId="376"/>
            <ac:spMk id="18" creationId="{88EC0036-9C87-9CEB-54FC-714115B068F7}"/>
          </ac:spMkLst>
        </pc:spChg>
        <pc:spChg chg="mod">
          <ac:chgData name="Luca Padalino" userId="02aab15c-3348-43ed-8770-0b01556da356" providerId="ADAL" clId="{6C913669-F2C3-4D5D-A517-4B7C86DE3F25}" dt="2023-04-01T15:19:34.329" v="114" actId="1076"/>
          <ac:spMkLst>
            <pc:docMk/>
            <pc:sldMk cId="1595492435" sldId="376"/>
            <ac:spMk id="19" creationId="{523643AA-D5C8-AC2D-0127-2957C0B91FE5}"/>
          </ac:spMkLst>
        </pc:spChg>
      </pc:sldChg>
      <pc:sldChg chg="add del">
        <pc:chgData name="Luca Padalino" userId="02aab15c-3348-43ed-8770-0b01556da356" providerId="ADAL" clId="{6C913669-F2C3-4D5D-A517-4B7C86DE3F25}" dt="2023-04-01T15:22:26.610" v="132" actId="47"/>
        <pc:sldMkLst>
          <pc:docMk/>
          <pc:sldMk cId="3437776484" sldId="377"/>
        </pc:sldMkLst>
      </pc:sldChg>
      <pc:sldChg chg="delSp add mod modTransition delAnim">
        <pc:chgData name="Luca Padalino" userId="02aab15c-3348-43ed-8770-0b01556da356" providerId="ADAL" clId="{6C913669-F2C3-4D5D-A517-4B7C86DE3F25}" dt="2023-04-01T16:50:01.167" v="285"/>
        <pc:sldMkLst>
          <pc:docMk/>
          <pc:sldMk cId="3881208455" sldId="378"/>
        </pc:sldMkLst>
        <pc:picChg chg="del">
          <ac:chgData name="Luca Padalino" userId="02aab15c-3348-43ed-8770-0b01556da356" providerId="ADAL" clId="{6C913669-F2C3-4D5D-A517-4B7C86DE3F25}" dt="2023-04-01T15:23:50.736" v="154" actId="478"/>
          <ac:picMkLst>
            <pc:docMk/>
            <pc:sldMk cId="3881208455" sldId="378"/>
            <ac:picMk id="28" creationId="{62A3FCD5-9150-7566-CA10-3012B49AD888}"/>
          </ac:picMkLst>
        </pc:picChg>
      </pc:sldChg>
      <pc:sldChg chg="add del">
        <pc:chgData name="Luca Padalino" userId="02aab15c-3348-43ed-8770-0b01556da356" providerId="ADAL" clId="{6C913669-F2C3-4D5D-A517-4B7C86DE3F25}" dt="2023-04-01T15:22:27.664" v="133" actId="47"/>
        <pc:sldMkLst>
          <pc:docMk/>
          <pc:sldMk cId="1217405420" sldId="379"/>
        </pc:sldMkLst>
      </pc:sldChg>
      <pc:sldChg chg="delSp modSp add mod modTransition delAnim">
        <pc:chgData name="Luca Padalino" userId="02aab15c-3348-43ed-8770-0b01556da356" providerId="ADAL" clId="{6C913669-F2C3-4D5D-A517-4B7C86DE3F25}" dt="2023-04-01T16:50:01.167" v="285"/>
        <pc:sldMkLst>
          <pc:docMk/>
          <pc:sldMk cId="1918095078" sldId="380"/>
        </pc:sldMkLst>
        <pc:spChg chg="mod">
          <ac:chgData name="Luca Padalino" userId="02aab15c-3348-43ed-8770-0b01556da356" providerId="ADAL" clId="{6C913669-F2C3-4D5D-A517-4B7C86DE3F25}" dt="2023-04-01T15:23:58.675" v="156" actId="404"/>
          <ac:spMkLst>
            <pc:docMk/>
            <pc:sldMk cId="1918095078" sldId="380"/>
            <ac:spMk id="4" creationId="{B8BC12A8-2691-09D7-CE2B-2ADDE72273A0}"/>
          </ac:spMkLst>
        </pc:spChg>
        <pc:picChg chg="del">
          <ac:chgData name="Luca Padalino" userId="02aab15c-3348-43ed-8770-0b01556da356" providerId="ADAL" clId="{6C913669-F2C3-4D5D-A517-4B7C86DE3F25}" dt="2023-04-01T15:23:52.911" v="155" actId="478"/>
          <ac:picMkLst>
            <pc:docMk/>
            <pc:sldMk cId="1918095078" sldId="380"/>
            <ac:picMk id="9" creationId="{F9E134AB-97B2-125A-42C7-33AC87969E3A}"/>
          </ac:picMkLst>
        </pc:picChg>
      </pc:sldChg>
      <pc:sldChg chg="add del">
        <pc:chgData name="Luca Padalino" userId="02aab15c-3348-43ed-8770-0b01556da356" providerId="ADAL" clId="{6C913669-F2C3-4D5D-A517-4B7C86DE3F25}" dt="2023-04-01T15:22:28.361" v="134" actId="47"/>
        <pc:sldMkLst>
          <pc:docMk/>
          <pc:sldMk cId="679348365" sldId="381"/>
        </pc:sldMkLst>
      </pc:sldChg>
      <pc:sldChg chg="delSp modSp add mod modTransition delAnim">
        <pc:chgData name="Luca Padalino" userId="02aab15c-3348-43ed-8770-0b01556da356" providerId="ADAL" clId="{6C913669-F2C3-4D5D-A517-4B7C86DE3F25}" dt="2023-04-01T16:50:01.167" v="285"/>
        <pc:sldMkLst>
          <pc:docMk/>
          <pc:sldMk cId="2042611568" sldId="382"/>
        </pc:sldMkLst>
        <pc:spChg chg="mod">
          <ac:chgData name="Luca Padalino" userId="02aab15c-3348-43ed-8770-0b01556da356" providerId="ADAL" clId="{6C913669-F2C3-4D5D-A517-4B7C86DE3F25}" dt="2023-04-01T15:24:08.033" v="157" actId="404"/>
          <ac:spMkLst>
            <pc:docMk/>
            <pc:sldMk cId="2042611568" sldId="382"/>
            <ac:spMk id="4" creationId="{B8BC12A8-2691-09D7-CE2B-2ADDE72273A0}"/>
          </ac:spMkLst>
        </pc:spChg>
        <pc:picChg chg="del">
          <ac:chgData name="Luca Padalino" userId="02aab15c-3348-43ed-8770-0b01556da356" providerId="ADAL" clId="{6C913669-F2C3-4D5D-A517-4B7C86DE3F25}" dt="2023-04-01T15:24:09.811" v="158" actId="478"/>
          <ac:picMkLst>
            <pc:docMk/>
            <pc:sldMk cId="2042611568" sldId="382"/>
            <ac:picMk id="38" creationId="{C98A945B-AE45-D0E8-2064-F3DCE6E6DD29}"/>
          </ac:picMkLst>
        </pc:picChg>
      </pc:sldChg>
      <pc:sldChg chg="add del">
        <pc:chgData name="Luca Padalino" userId="02aab15c-3348-43ed-8770-0b01556da356" providerId="ADAL" clId="{6C913669-F2C3-4D5D-A517-4B7C86DE3F25}" dt="2023-04-01T15:22:29.409" v="135" actId="47"/>
        <pc:sldMkLst>
          <pc:docMk/>
          <pc:sldMk cId="2983266334" sldId="383"/>
        </pc:sldMkLst>
      </pc:sldChg>
      <pc:sldChg chg="delSp add mod modTransition delAnim">
        <pc:chgData name="Luca Padalino" userId="02aab15c-3348-43ed-8770-0b01556da356" providerId="ADAL" clId="{6C913669-F2C3-4D5D-A517-4B7C86DE3F25}" dt="2023-04-01T16:50:01.167" v="285"/>
        <pc:sldMkLst>
          <pc:docMk/>
          <pc:sldMk cId="3400215965" sldId="384"/>
        </pc:sldMkLst>
        <pc:picChg chg="del">
          <ac:chgData name="Luca Padalino" userId="02aab15c-3348-43ed-8770-0b01556da356" providerId="ADAL" clId="{6C913669-F2C3-4D5D-A517-4B7C86DE3F25}" dt="2023-04-01T15:24:12.485" v="159" actId="478"/>
          <ac:picMkLst>
            <pc:docMk/>
            <pc:sldMk cId="3400215965" sldId="384"/>
            <ac:picMk id="16" creationId="{7F6D2E00-BD9E-DCDF-02E3-ADC488066643}"/>
          </ac:picMkLst>
        </pc:picChg>
      </pc:sldChg>
      <pc:sldChg chg="add del">
        <pc:chgData name="Luca Padalino" userId="02aab15c-3348-43ed-8770-0b01556da356" providerId="ADAL" clId="{6C913669-F2C3-4D5D-A517-4B7C86DE3F25}" dt="2023-04-01T15:22:30.254" v="136" actId="47"/>
        <pc:sldMkLst>
          <pc:docMk/>
          <pc:sldMk cId="3672963302" sldId="385"/>
        </pc:sldMkLst>
      </pc:sldChg>
      <pc:sldChg chg="delSp modSp add mod modTransition delAnim">
        <pc:chgData name="Luca Padalino" userId="02aab15c-3348-43ed-8770-0b01556da356" providerId="ADAL" clId="{6C913669-F2C3-4D5D-A517-4B7C86DE3F25}" dt="2023-04-01T16:50:01.167" v="285"/>
        <pc:sldMkLst>
          <pc:docMk/>
          <pc:sldMk cId="2620468668" sldId="386"/>
        </pc:sldMkLst>
        <pc:spChg chg="mod">
          <ac:chgData name="Luca Padalino" userId="02aab15c-3348-43ed-8770-0b01556da356" providerId="ADAL" clId="{6C913669-F2C3-4D5D-A517-4B7C86DE3F25}" dt="2023-04-01T15:22:18.533" v="129" actId="27636"/>
          <ac:spMkLst>
            <pc:docMk/>
            <pc:sldMk cId="2620468668" sldId="386"/>
            <ac:spMk id="3" creationId="{30263836-4433-9E5A-8013-797140178312}"/>
          </ac:spMkLst>
        </pc:spChg>
        <pc:picChg chg="del">
          <ac:chgData name="Luca Padalino" userId="02aab15c-3348-43ed-8770-0b01556da356" providerId="ADAL" clId="{6C913669-F2C3-4D5D-A517-4B7C86DE3F25}" dt="2023-04-01T15:24:14.561" v="160" actId="478"/>
          <ac:picMkLst>
            <pc:docMk/>
            <pc:sldMk cId="2620468668" sldId="386"/>
            <ac:picMk id="16" creationId="{CBF93CC1-3670-D7CF-DCE2-5CACBB9867F3}"/>
          </ac:picMkLst>
        </pc:picChg>
      </pc:sldChg>
      <pc:sldChg chg="add del">
        <pc:chgData name="Luca Padalino" userId="02aab15c-3348-43ed-8770-0b01556da356" providerId="ADAL" clId="{6C913669-F2C3-4D5D-A517-4B7C86DE3F25}" dt="2023-04-01T15:22:31.218" v="137" actId="47"/>
        <pc:sldMkLst>
          <pc:docMk/>
          <pc:sldMk cId="1012797167" sldId="387"/>
        </pc:sldMkLst>
      </pc:sldChg>
      <pc:sldChg chg="delSp modSp add mod modTransition delAnim">
        <pc:chgData name="Luca Padalino" userId="02aab15c-3348-43ed-8770-0b01556da356" providerId="ADAL" clId="{6C913669-F2C3-4D5D-A517-4B7C86DE3F25}" dt="2023-04-01T16:50:01.167" v="285"/>
        <pc:sldMkLst>
          <pc:docMk/>
          <pc:sldMk cId="3223424255" sldId="388"/>
        </pc:sldMkLst>
        <pc:spChg chg="mod">
          <ac:chgData name="Luca Padalino" userId="02aab15c-3348-43ed-8770-0b01556da356" providerId="ADAL" clId="{6C913669-F2C3-4D5D-A517-4B7C86DE3F25}" dt="2023-04-01T15:22:18.551" v="130" actId="27636"/>
          <ac:spMkLst>
            <pc:docMk/>
            <pc:sldMk cId="3223424255" sldId="388"/>
            <ac:spMk id="3" creationId="{30263836-4433-9E5A-8013-797140178312}"/>
          </ac:spMkLst>
        </pc:spChg>
        <pc:spChg chg="mod">
          <ac:chgData name="Luca Padalino" userId="02aab15c-3348-43ed-8770-0b01556da356" providerId="ADAL" clId="{6C913669-F2C3-4D5D-A517-4B7C86DE3F25}" dt="2023-04-01T15:24:20.608" v="177" actId="1036"/>
          <ac:spMkLst>
            <pc:docMk/>
            <pc:sldMk cId="3223424255" sldId="388"/>
            <ac:spMk id="4" creationId="{DA574C8B-506B-F032-F768-F1D144825727}"/>
          </ac:spMkLst>
        </pc:spChg>
        <pc:picChg chg="del">
          <ac:chgData name="Luca Padalino" userId="02aab15c-3348-43ed-8770-0b01556da356" providerId="ADAL" clId="{6C913669-F2C3-4D5D-A517-4B7C86DE3F25}" dt="2023-04-01T15:24:17.089" v="161" actId="478"/>
          <ac:picMkLst>
            <pc:docMk/>
            <pc:sldMk cId="3223424255" sldId="388"/>
            <ac:picMk id="21" creationId="{C873182E-9078-4291-A8C7-1227584E6DB5}"/>
          </ac:picMkLst>
        </pc:picChg>
      </pc:sldChg>
      <pc:sldChg chg="add del">
        <pc:chgData name="Luca Padalino" userId="02aab15c-3348-43ed-8770-0b01556da356" providerId="ADAL" clId="{6C913669-F2C3-4D5D-A517-4B7C86DE3F25}" dt="2023-04-01T15:22:32.069" v="138" actId="47"/>
        <pc:sldMkLst>
          <pc:docMk/>
          <pc:sldMk cId="187856622" sldId="389"/>
        </pc:sldMkLst>
      </pc:sldChg>
      <pc:sldChg chg="delSp add mod modTransition delAnim">
        <pc:chgData name="Luca Padalino" userId="02aab15c-3348-43ed-8770-0b01556da356" providerId="ADAL" clId="{6C913669-F2C3-4D5D-A517-4B7C86DE3F25}" dt="2023-04-01T16:50:01.167" v="285"/>
        <pc:sldMkLst>
          <pc:docMk/>
          <pc:sldMk cId="2231592596" sldId="390"/>
        </pc:sldMkLst>
        <pc:picChg chg="del">
          <ac:chgData name="Luca Padalino" userId="02aab15c-3348-43ed-8770-0b01556da356" providerId="ADAL" clId="{6C913669-F2C3-4D5D-A517-4B7C86DE3F25}" dt="2023-04-01T15:24:23.367" v="178" actId="478"/>
          <ac:picMkLst>
            <pc:docMk/>
            <pc:sldMk cId="2231592596" sldId="390"/>
            <ac:picMk id="23" creationId="{7A3F4083-4D86-D989-2EFE-3CFB27218A84}"/>
          </ac:picMkLst>
        </pc:picChg>
      </pc:sldChg>
      <pc:sldChg chg="add del">
        <pc:chgData name="Luca Padalino" userId="02aab15c-3348-43ed-8770-0b01556da356" providerId="ADAL" clId="{6C913669-F2C3-4D5D-A517-4B7C86DE3F25}" dt="2023-04-01T15:22:33.076" v="139" actId="47"/>
        <pc:sldMkLst>
          <pc:docMk/>
          <pc:sldMk cId="290296951" sldId="391"/>
        </pc:sldMkLst>
      </pc:sldChg>
      <pc:sldChg chg="delSp add mod modTransition delAnim">
        <pc:chgData name="Luca Padalino" userId="02aab15c-3348-43ed-8770-0b01556da356" providerId="ADAL" clId="{6C913669-F2C3-4D5D-A517-4B7C86DE3F25}" dt="2023-04-01T16:50:01.167" v="285"/>
        <pc:sldMkLst>
          <pc:docMk/>
          <pc:sldMk cId="1194669917" sldId="392"/>
        </pc:sldMkLst>
        <pc:picChg chg="del">
          <ac:chgData name="Luca Padalino" userId="02aab15c-3348-43ed-8770-0b01556da356" providerId="ADAL" clId="{6C913669-F2C3-4D5D-A517-4B7C86DE3F25}" dt="2023-04-01T15:24:25.650" v="179" actId="478"/>
          <ac:picMkLst>
            <pc:docMk/>
            <pc:sldMk cId="1194669917" sldId="392"/>
            <ac:picMk id="19" creationId="{C9266B8F-BF73-8F9E-1412-2F626C634580}"/>
          </ac:picMkLst>
        </pc:picChg>
      </pc:sldChg>
      <pc:sldChg chg="add del">
        <pc:chgData name="Luca Padalino" userId="02aab15c-3348-43ed-8770-0b01556da356" providerId="ADAL" clId="{6C913669-F2C3-4D5D-A517-4B7C86DE3F25}" dt="2023-04-01T15:22:33.884" v="140" actId="47"/>
        <pc:sldMkLst>
          <pc:docMk/>
          <pc:sldMk cId="3196387843" sldId="393"/>
        </pc:sldMkLst>
      </pc:sldChg>
      <pc:sldChg chg="delSp add mod modTransition delAnim">
        <pc:chgData name="Luca Padalino" userId="02aab15c-3348-43ed-8770-0b01556da356" providerId="ADAL" clId="{6C913669-F2C3-4D5D-A517-4B7C86DE3F25}" dt="2023-04-01T16:50:01.167" v="285"/>
        <pc:sldMkLst>
          <pc:docMk/>
          <pc:sldMk cId="2973719064" sldId="394"/>
        </pc:sldMkLst>
        <pc:picChg chg="del">
          <ac:chgData name="Luca Padalino" userId="02aab15c-3348-43ed-8770-0b01556da356" providerId="ADAL" clId="{6C913669-F2C3-4D5D-A517-4B7C86DE3F25}" dt="2023-04-01T15:24:32.083" v="180" actId="478"/>
          <ac:picMkLst>
            <pc:docMk/>
            <pc:sldMk cId="2973719064" sldId="394"/>
            <ac:picMk id="9" creationId="{11213839-98C7-E202-B0C5-AC733B972220}"/>
          </ac:picMkLst>
        </pc:picChg>
      </pc:sldChg>
      <pc:sldChg chg="add del">
        <pc:chgData name="Luca Padalino" userId="02aab15c-3348-43ed-8770-0b01556da356" providerId="ADAL" clId="{6C913669-F2C3-4D5D-A517-4B7C86DE3F25}" dt="2023-04-01T15:22:35.164" v="141" actId="47"/>
        <pc:sldMkLst>
          <pc:docMk/>
          <pc:sldMk cId="2657510675" sldId="395"/>
        </pc:sldMkLst>
      </pc:sldChg>
      <pc:sldChg chg="delSp add mod modTransition delAnim">
        <pc:chgData name="Luca Padalino" userId="02aab15c-3348-43ed-8770-0b01556da356" providerId="ADAL" clId="{6C913669-F2C3-4D5D-A517-4B7C86DE3F25}" dt="2023-04-01T16:50:01.167" v="285"/>
        <pc:sldMkLst>
          <pc:docMk/>
          <pc:sldMk cId="1912682192" sldId="396"/>
        </pc:sldMkLst>
        <pc:picChg chg="del">
          <ac:chgData name="Luca Padalino" userId="02aab15c-3348-43ed-8770-0b01556da356" providerId="ADAL" clId="{6C913669-F2C3-4D5D-A517-4B7C86DE3F25}" dt="2023-04-01T15:24:35.233" v="181" actId="478"/>
          <ac:picMkLst>
            <pc:docMk/>
            <pc:sldMk cId="1912682192" sldId="396"/>
            <ac:picMk id="7" creationId="{E55AE2A2-CAF1-A65D-36BB-A0C8C41D39EE}"/>
          </ac:picMkLst>
        </pc:picChg>
      </pc:sldChg>
      <pc:sldChg chg="add del">
        <pc:chgData name="Luca Padalino" userId="02aab15c-3348-43ed-8770-0b01556da356" providerId="ADAL" clId="{6C913669-F2C3-4D5D-A517-4B7C86DE3F25}" dt="2023-04-01T15:22:36.025" v="142" actId="47"/>
        <pc:sldMkLst>
          <pc:docMk/>
          <pc:sldMk cId="3370540103" sldId="397"/>
        </pc:sldMkLst>
      </pc:sldChg>
      <pc:sldChg chg="delSp add mod modTransition delAnim">
        <pc:chgData name="Luca Padalino" userId="02aab15c-3348-43ed-8770-0b01556da356" providerId="ADAL" clId="{6C913669-F2C3-4D5D-A517-4B7C86DE3F25}" dt="2023-04-01T16:50:01.167" v="285"/>
        <pc:sldMkLst>
          <pc:docMk/>
          <pc:sldMk cId="3551889900" sldId="398"/>
        </pc:sldMkLst>
        <pc:picChg chg="del">
          <ac:chgData name="Luca Padalino" userId="02aab15c-3348-43ed-8770-0b01556da356" providerId="ADAL" clId="{6C913669-F2C3-4D5D-A517-4B7C86DE3F25}" dt="2023-04-01T15:24:38.693" v="182" actId="478"/>
          <ac:picMkLst>
            <pc:docMk/>
            <pc:sldMk cId="3551889900" sldId="398"/>
            <ac:picMk id="19" creationId="{A17DE556-AD20-635E-9854-FC9D1260B5F4}"/>
          </ac:picMkLst>
        </pc:picChg>
      </pc:sldChg>
      <pc:sldChg chg="ord modTransition">
        <pc:chgData name="Luca Padalino" userId="02aab15c-3348-43ed-8770-0b01556da356" providerId="ADAL" clId="{6C913669-F2C3-4D5D-A517-4B7C86DE3F25}" dt="2023-04-01T16:50:01.167" v="285"/>
        <pc:sldMkLst>
          <pc:docMk/>
          <pc:sldMk cId="1826599265" sldId="476"/>
        </pc:sldMkLst>
      </pc:sldChg>
      <pc:sldChg chg="ord modTransition">
        <pc:chgData name="Luca Padalino" userId="02aab15c-3348-43ed-8770-0b01556da356" providerId="ADAL" clId="{6C913669-F2C3-4D5D-A517-4B7C86DE3F25}" dt="2023-04-01T16:50:01.167" v="285"/>
        <pc:sldMkLst>
          <pc:docMk/>
          <pc:sldMk cId="1181045330" sldId="486"/>
        </pc:sldMkLst>
      </pc:sldChg>
      <pc:sldChg chg="ord modTransition">
        <pc:chgData name="Luca Padalino" userId="02aab15c-3348-43ed-8770-0b01556da356" providerId="ADAL" clId="{6C913669-F2C3-4D5D-A517-4B7C86DE3F25}" dt="2023-04-01T16:50:01.167" v="285"/>
        <pc:sldMkLst>
          <pc:docMk/>
          <pc:sldMk cId="1204272505" sldId="498"/>
        </pc:sldMkLst>
      </pc:sldChg>
      <pc:sldChg chg="ord modTransition">
        <pc:chgData name="Luca Padalino" userId="02aab15c-3348-43ed-8770-0b01556da356" providerId="ADAL" clId="{6C913669-F2C3-4D5D-A517-4B7C86DE3F25}" dt="2023-04-01T16:50:01.167" v="285"/>
        <pc:sldMkLst>
          <pc:docMk/>
          <pc:sldMk cId="3904764203" sldId="499"/>
        </pc:sldMkLst>
      </pc:sldChg>
      <pc:sldChg chg="ord modTransition">
        <pc:chgData name="Luca Padalino" userId="02aab15c-3348-43ed-8770-0b01556da356" providerId="ADAL" clId="{6C913669-F2C3-4D5D-A517-4B7C86DE3F25}" dt="2023-04-01T16:50:01.167" v="285"/>
        <pc:sldMkLst>
          <pc:docMk/>
          <pc:sldMk cId="1210951676" sldId="500"/>
        </pc:sldMkLst>
      </pc:sldChg>
      <pc:sldChg chg="ord modTransition">
        <pc:chgData name="Luca Padalino" userId="02aab15c-3348-43ed-8770-0b01556da356" providerId="ADAL" clId="{6C913669-F2C3-4D5D-A517-4B7C86DE3F25}" dt="2023-04-01T16:50:01.167" v="285"/>
        <pc:sldMkLst>
          <pc:docMk/>
          <pc:sldMk cId="92864104" sldId="501"/>
        </pc:sldMkLst>
      </pc:sldChg>
      <pc:sldChg chg="modTransition">
        <pc:chgData name="Luca Padalino" userId="02aab15c-3348-43ed-8770-0b01556da356" providerId="ADAL" clId="{6C913669-F2C3-4D5D-A517-4B7C86DE3F25}" dt="2023-04-01T16:50:01.167" v="285"/>
        <pc:sldMkLst>
          <pc:docMk/>
          <pc:sldMk cId="1279375233" sldId="502"/>
        </pc:sldMkLst>
      </pc:sldChg>
      <pc:sldChg chg="modTransition">
        <pc:chgData name="Luca Padalino" userId="02aab15c-3348-43ed-8770-0b01556da356" providerId="ADAL" clId="{6C913669-F2C3-4D5D-A517-4B7C86DE3F25}" dt="2023-04-01T16:50:01.167" v="285"/>
        <pc:sldMkLst>
          <pc:docMk/>
          <pc:sldMk cId="2520551694" sldId="510"/>
        </pc:sldMkLst>
      </pc:sldChg>
      <pc:sldChg chg="modTransition">
        <pc:chgData name="Luca Padalino" userId="02aab15c-3348-43ed-8770-0b01556da356" providerId="ADAL" clId="{6C913669-F2C3-4D5D-A517-4B7C86DE3F25}" dt="2023-04-01T16:50:01.167" v="285"/>
        <pc:sldMkLst>
          <pc:docMk/>
          <pc:sldMk cId="3368587159" sldId="511"/>
        </pc:sldMkLst>
      </pc:sldChg>
      <pc:sldChg chg="ord modTransition">
        <pc:chgData name="Luca Padalino" userId="02aab15c-3348-43ed-8770-0b01556da356" providerId="ADAL" clId="{6C913669-F2C3-4D5D-A517-4B7C86DE3F25}" dt="2023-04-01T16:50:01.167" v="285"/>
        <pc:sldMkLst>
          <pc:docMk/>
          <pc:sldMk cId="4048511305" sldId="512"/>
        </pc:sldMkLst>
      </pc:sldChg>
      <pc:sldChg chg="ord modTransition">
        <pc:chgData name="Luca Padalino" userId="02aab15c-3348-43ed-8770-0b01556da356" providerId="ADAL" clId="{6C913669-F2C3-4D5D-A517-4B7C86DE3F25}" dt="2023-04-01T16:50:01.167" v="285"/>
        <pc:sldMkLst>
          <pc:docMk/>
          <pc:sldMk cId="2448231910" sldId="513"/>
        </pc:sldMkLst>
      </pc:sldChg>
      <pc:sldChg chg="ord modTransition">
        <pc:chgData name="Luca Padalino" userId="02aab15c-3348-43ed-8770-0b01556da356" providerId="ADAL" clId="{6C913669-F2C3-4D5D-A517-4B7C86DE3F25}" dt="2023-04-01T16:50:01.167" v="285"/>
        <pc:sldMkLst>
          <pc:docMk/>
          <pc:sldMk cId="3078360633" sldId="514"/>
        </pc:sldMkLst>
      </pc:sldChg>
      <pc:sldChg chg="ord modTransition">
        <pc:chgData name="Luca Padalino" userId="02aab15c-3348-43ed-8770-0b01556da356" providerId="ADAL" clId="{6C913669-F2C3-4D5D-A517-4B7C86DE3F25}" dt="2023-04-01T16:50:01.167" v="285"/>
        <pc:sldMkLst>
          <pc:docMk/>
          <pc:sldMk cId="2386804392" sldId="516"/>
        </pc:sldMkLst>
      </pc:sldChg>
      <pc:sldChg chg="ord modTransition">
        <pc:chgData name="Luca Padalino" userId="02aab15c-3348-43ed-8770-0b01556da356" providerId="ADAL" clId="{6C913669-F2C3-4D5D-A517-4B7C86DE3F25}" dt="2023-04-01T16:50:01.167" v="285"/>
        <pc:sldMkLst>
          <pc:docMk/>
          <pc:sldMk cId="4167343261" sldId="517"/>
        </pc:sldMkLst>
      </pc:sldChg>
      <pc:sldChg chg="ord modTransition">
        <pc:chgData name="Luca Padalino" userId="02aab15c-3348-43ed-8770-0b01556da356" providerId="ADAL" clId="{6C913669-F2C3-4D5D-A517-4B7C86DE3F25}" dt="2023-04-01T16:50:01.167" v="285"/>
        <pc:sldMkLst>
          <pc:docMk/>
          <pc:sldMk cId="3008483359" sldId="518"/>
        </pc:sldMkLst>
      </pc:sldChg>
      <pc:sldChg chg="ord modTransition">
        <pc:chgData name="Luca Padalino" userId="02aab15c-3348-43ed-8770-0b01556da356" providerId="ADAL" clId="{6C913669-F2C3-4D5D-A517-4B7C86DE3F25}" dt="2023-04-01T16:50:01.167" v="285"/>
        <pc:sldMkLst>
          <pc:docMk/>
          <pc:sldMk cId="542730105" sldId="519"/>
        </pc:sldMkLst>
      </pc:sldChg>
      <pc:sldChg chg="ord modTransition">
        <pc:chgData name="Luca Padalino" userId="02aab15c-3348-43ed-8770-0b01556da356" providerId="ADAL" clId="{6C913669-F2C3-4D5D-A517-4B7C86DE3F25}" dt="2023-04-01T16:50:01.167" v="285"/>
        <pc:sldMkLst>
          <pc:docMk/>
          <pc:sldMk cId="3752661190" sldId="532"/>
        </pc:sldMkLst>
      </pc:sldChg>
      <pc:sldChg chg="ord modTransition">
        <pc:chgData name="Luca Padalino" userId="02aab15c-3348-43ed-8770-0b01556da356" providerId="ADAL" clId="{6C913669-F2C3-4D5D-A517-4B7C86DE3F25}" dt="2023-04-01T16:50:01.167" v="285"/>
        <pc:sldMkLst>
          <pc:docMk/>
          <pc:sldMk cId="2637535031" sldId="551"/>
        </pc:sldMkLst>
      </pc:sldChg>
      <pc:sldChg chg="modTransition">
        <pc:chgData name="Luca Padalino" userId="02aab15c-3348-43ed-8770-0b01556da356" providerId="ADAL" clId="{6C913669-F2C3-4D5D-A517-4B7C86DE3F25}" dt="2023-04-01T16:50:01.167" v="285"/>
        <pc:sldMkLst>
          <pc:docMk/>
          <pc:sldMk cId="1728066862" sldId="552"/>
        </pc:sldMkLst>
      </pc:sldChg>
      <pc:sldChg chg="modTransition">
        <pc:chgData name="Luca Padalino" userId="02aab15c-3348-43ed-8770-0b01556da356" providerId="ADAL" clId="{6C913669-F2C3-4D5D-A517-4B7C86DE3F25}" dt="2023-04-01T16:50:01.167" v="285"/>
        <pc:sldMkLst>
          <pc:docMk/>
          <pc:sldMk cId="527982316" sldId="553"/>
        </pc:sldMkLst>
      </pc:sldChg>
      <pc:sldChg chg="modTransition">
        <pc:chgData name="Luca Padalino" userId="02aab15c-3348-43ed-8770-0b01556da356" providerId="ADAL" clId="{6C913669-F2C3-4D5D-A517-4B7C86DE3F25}" dt="2023-04-01T16:50:01.167" v="285"/>
        <pc:sldMkLst>
          <pc:docMk/>
          <pc:sldMk cId="1548534024" sldId="554"/>
        </pc:sldMkLst>
      </pc:sldChg>
      <pc:sldChg chg="modSp add del">
        <pc:chgData name="Luca Padalino" userId="02aab15c-3348-43ed-8770-0b01556da356" providerId="ADAL" clId="{6C913669-F2C3-4D5D-A517-4B7C86DE3F25}" dt="2023-04-01T15:18:51.005" v="105"/>
        <pc:sldMkLst>
          <pc:docMk/>
          <pc:sldMk cId="108220894" sldId="555"/>
        </pc:sldMkLst>
        <pc:spChg chg="mod">
          <ac:chgData name="Luca Padalino" userId="02aab15c-3348-43ed-8770-0b01556da356" providerId="ADAL" clId="{6C913669-F2C3-4D5D-A517-4B7C86DE3F25}" dt="2023-04-01T15:18:49.283" v="104"/>
          <ac:spMkLst>
            <pc:docMk/>
            <pc:sldMk cId="108220894" sldId="555"/>
            <ac:spMk id="5" creationId="{00000000-0000-0000-0000-000000000000}"/>
          </ac:spMkLst>
        </pc:spChg>
        <pc:spChg chg="mod">
          <ac:chgData name="Luca Padalino" userId="02aab15c-3348-43ed-8770-0b01556da356" providerId="ADAL" clId="{6C913669-F2C3-4D5D-A517-4B7C86DE3F25}" dt="2023-04-01T15:18:49.283" v="104"/>
          <ac:spMkLst>
            <pc:docMk/>
            <pc:sldMk cId="108220894" sldId="555"/>
            <ac:spMk id="11" creationId="{00000000-0000-0000-0000-000000000000}"/>
          </ac:spMkLst>
        </pc:spChg>
      </pc:sldChg>
      <pc:sldChg chg="add modTransition">
        <pc:chgData name="Luca Padalino" userId="02aab15c-3348-43ed-8770-0b01556da356" providerId="ADAL" clId="{6C913669-F2C3-4D5D-A517-4B7C86DE3F25}" dt="2023-04-01T16:50:01.167" v="285"/>
        <pc:sldMkLst>
          <pc:docMk/>
          <pc:sldMk cId="4127518131" sldId="555"/>
        </pc:sldMkLst>
      </pc:sldChg>
      <pc:sldChg chg="add del">
        <pc:chgData name="Luca Padalino" userId="02aab15c-3348-43ed-8770-0b01556da356" providerId="ADAL" clId="{6C913669-F2C3-4D5D-A517-4B7C86DE3F25}" dt="2023-04-01T15:22:25.819" v="131" actId="47"/>
        <pc:sldMkLst>
          <pc:docMk/>
          <pc:sldMk cId="3888798481" sldId="556"/>
        </pc:sldMkLst>
      </pc:sldChg>
      <pc:sldChg chg="delSp add mod modTransition delAnim">
        <pc:chgData name="Luca Padalino" userId="02aab15c-3348-43ed-8770-0b01556da356" providerId="ADAL" clId="{6C913669-F2C3-4D5D-A517-4B7C86DE3F25}" dt="2023-04-01T16:50:01.167" v="285"/>
        <pc:sldMkLst>
          <pc:docMk/>
          <pc:sldMk cId="3936735602" sldId="557"/>
        </pc:sldMkLst>
        <pc:picChg chg="del">
          <ac:chgData name="Luca Padalino" userId="02aab15c-3348-43ed-8770-0b01556da356" providerId="ADAL" clId="{6C913669-F2C3-4D5D-A517-4B7C86DE3F25}" dt="2023-04-01T15:23:48.758" v="153" actId="478"/>
          <ac:picMkLst>
            <pc:docMk/>
            <pc:sldMk cId="3936735602" sldId="557"/>
            <ac:picMk id="39" creationId="{104DD986-1E9F-03C1-F86D-43DD9D4DE8BB}"/>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3-03-12T14:43:09.529" idx="3">
    <p:pos x="10" y="10"/>
    <p:text>uniformare i sottotitoli</p:text>
    <p:extLst>
      <p:ext uri="{C676402C-5697-4E1C-873F-D02D1690AC5C}">
        <p15:threadingInfo xmlns:p15="http://schemas.microsoft.com/office/powerpoint/2012/main" timeZoneBias="-6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3-03-12T14:43:09.529" idx="3">
    <p:pos x="10" y="10"/>
    <p:text>uniformare i sottotitoli</p:text>
    <p:extLst>
      <p:ext uri="{C676402C-5697-4E1C-873F-D02D1690AC5C}">
        <p15:threadingInfo xmlns:p15="http://schemas.microsoft.com/office/powerpoint/2012/main" timeZoneBias="-6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_rels/notesMaster10.xml.rels><?xml version="1.0" encoding="UTF-8" standalone="yes"?>
<Relationships xmlns="http://schemas.openxmlformats.org/package/2006/relationships"><Relationship Id="rId1" Type="http://schemas.openxmlformats.org/officeDocument/2006/relationships/theme" Target="../theme/theme4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Masters/notesMaster10.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0.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0.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0.xml.rels><?xml version="1.0" encoding="UTF-8" standalone="yes"?>
<Relationships xmlns="http://schemas.openxmlformats.org/package/2006/relationships"><Relationship Id="rId2" Type="http://schemas.openxmlformats.org/officeDocument/2006/relationships/slide" Target="../slides/slide330.xml"/><Relationship Id="rId1" Type="http://schemas.openxmlformats.org/officeDocument/2006/relationships/notesMaster" Target="../notesMasters/notesMaster10.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0.xml.rels><?xml version="1.0" encoding="UTF-8" standalone="yes"?>
<Relationships xmlns="http://schemas.openxmlformats.org/package/2006/relationships"><Relationship Id="rId2" Type="http://schemas.openxmlformats.org/officeDocument/2006/relationships/slide" Target="../slides/slide490.xml"/><Relationship Id="rId1" Type="http://schemas.openxmlformats.org/officeDocument/2006/relationships/notesMaster" Target="../notesMasters/notesMaster10.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351b5d350a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351b5d350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Hi, I am (name and surname) from Polytechnic of Milan and I am here to present a guide to teaching Alloy 6 via a didactic module created by me and my colleagues (names and surnames)..</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Google Shape;375;g3aa676022e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6" name="Google Shape;376;g3aa676022e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Good morning/evening, we are Francesco Santambrogio, Francesca Pia Panaccione, and Luca </a:t>
            </a:r>
            <a:r>
              <a:rPr lang="en-US" err="1"/>
              <a:t>Padalino</a:t>
            </a:r>
            <a:r>
              <a:rPr lang="en-US"/>
              <a:t>, and we are here to present Alloy 6 and the new features introduced into such a formal specification language. This new major version was released two years ago, in 2021, especially to incorporate the important notion of time within the language, for this reason, the subtitle we gave to this lecture is “a matter of time”. In order to figure out why Alloy 6 has been released, let’s make a step back….</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E9B9AF6-004C-4D15-A81D-E2D76DA6570B}"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237035"/>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Good morning/evening, we are Francesco Santambrogio, Francesca Pia Panaccione, and Luca </a:t>
            </a:r>
            <a:r>
              <a:rPr lang="en-US" err="1"/>
              <a:t>Padalino</a:t>
            </a:r>
            <a:r>
              <a:rPr lang="en-US"/>
              <a:t>, and we are here to present Alloy 6 and the new features introduced into such a formal specification language. This new major version was released two years ago, in 2021, especially to incorporate the important notion of time within the language, for this reason, the subtitle we gave to this lecture is “a matter of time”. In order to figure out why Alloy 6 has been released, let’s make a step back….</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E9B9AF6-004C-4D15-A81D-E2D76DA6570B}"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23703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…Alloy 6 comes into play here thanks to its new features…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E9B9AF6-004C-4D15-A81D-E2D76DA6570B}"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1470950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 matter of fact, unlike the previous versions, Alloy 6 has an implicit, built-in notion of discrete time and this is possible especially because Alloy 6 introduced a new logic: the linear temporal logic, on which all the new features of Alloy 6 are based…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1CF851-BF4C-8348-9AA5-43EDF79DE9C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56707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this video, as mentioned in the first theoretical lecture, I am going to present all of the new temporal connectives introduced in Alloy 6…</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E9B9AF6-004C-4D15-A81D-E2D76DA6570B}"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23703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a:t>…Getting back into the discussion about the new temporal logic of Alloy 6, such logic is defined by professors </a:t>
            </a:r>
            <a:r>
              <a:rPr lang="en-US" err="1"/>
              <a:t>Ashari</a:t>
            </a:r>
            <a:r>
              <a:rPr lang="en-US"/>
              <a:t> and Habib from the University of Colorado as an infinite sequence of states where each point in time has a unique successor, based on a linear-time perspective. </a:t>
            </a:r>
            <a:r>
              <a:rPr lang="en-US" b="0" i="0">
                <a:solidFill>
                  <a:srgbClr val="37474F"/>
                </a:solidFill>
                <a:effectLst/>
                <a:latin typeface="-apple-system"/>
              </a:rPr>
              <a:t>Like most specification languages, Alloy divides time into a series of discrete steps, where </a:t>
            </a:r>
            <a:r>
              <a:rPr lang="en-US" b="0" i="0" err="1">
                <a:solidFill>
                  <a:srgbClr val="37474F"/>
                </a:solidFill>
                <a:effectLst/>
                <a:latin typeface="-apple-system"/>
              </a:rPr>
              <a:t>i</a:t>
            </a:r>
            <a:r>
              <a:rPr lang="en-US" b="0" i="0">
                <a:solidFill>
                  <a:srgbClr val="37474F"/>
                </a:solidFill>
                <a:effectLst/>
                <a:latin typeface="-apple-system"/>
              </a:rPr>
              <a:t> is denoted as the current state, </a:t>
            </a:r>
            <a:r>
              <a:rPr lang="en-US" b="0" i="0" err="1">
                <a:solidFill>
                  <a:srgbClr val="37474F"/>
                </a:solidFill>
                <a:effectLst/>
                <a:latin typeface="-apple-system"/>
              </a:rPr>
              <a:t>i</a:t>
            </a:r>
            <a:r>
              <a:rPr lang="en-US" b="0" i="0">
                <a:solidFill>
                  <a:srgbClr val="37474F"/>
                </a:solidFill>
                <a:effectLst/>
                <a:latin typeface="-apple-system"/>
              </a:rPr>
              <a:t>+ the future states and </a:t>
            </a:r>
            <a:r>
              <a:rPr lang="en-US" b="0" i="0" err="1">
                <a:solidFill>
                  <a:srgbClr val="37474F"/>
                </a:solidFill>
                <a:effectLst/>
                <a:latin typeface="-apple-system"/>
              </a:rPr>
              <a:t>i</a:t>
            </a:r>
            <a:r>
              <a:rPr lang="en-US" b="0" i="0">
                <a:solidFill>
                  <a:srgbClr val="37474F"/>
                </a:solidFill>
                <a:effectLst/>
                <a:latin typeface="-apple-system"/>
              </a:rPr>
              <a:t>- the past states…</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89B72EE4-CFCC-44C0-A203-B6C79CB72A40}"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2103418"/>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In this video, as mentioned in the first theoretical lecture, I am going to present all of the new temporal connectives introduced in Alloy 6…</a:t>
            </a:r>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E9B9AF6-004C-4D15-A81D-E2D76DA6570B}"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2370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introduce the signatures we are going to use in this video to show some examples of the new temporal connectives: we have a signature Person having a variable field called liveness, which is a relation with one atom of the Liveness signature, in particular, an enumeration signature that tells the two possible “states”, let me say, of a human being: alive and dead…</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7D2EE0-B359-40D5-976F-6A5503B1E17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52116827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…Then, we have also a predicate Die that takes as input a Person and says that at the current state, the person is alive and then at the next state is dead: note that in order to refer to the value of the liveness relation in next state, we use the symbol prime: we can use also the temporal connective after as we’ll se later…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7D2EE0-B359-40D5-976F-6A5503B1E17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1065817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 the goal of this video is to express constraints that hold at different instants of time or for a certain amount of time. Thus, In Alloy 6, we can easily define also constraints dealing with time, like how to express that </a:t>
            </a:r>
            <a:r>
              <a:rPr lang="it-IT" sz="1200">
                <a:latin typeface="Arial" panose="020B0604020202020204" pitchFamily="34" charset="0"/>
                <a:cs typeface="Arial" panose="020B0604020202020204" pitchFamily="34" charset="0"/>
              </a:rPr>
              <a:t>a </a:t>
            </a:r>
            <a:r>
              <a:rPr lang="it-IT" sz="1200" err="1">
                <a:latin typeface="Arial" panose="020B0604020202020204" pitchFamily="34" charset="0"/>
                <a:cs typeface="Arial" panose="020B0604020202020204" pitchFamily="34" charset="0"/>
              </a:rPr>
              <a:t>person</a:t>
            </a:r>
            <a:r>
              <a:rPr lang="it-IT" sz="1200">
                <a:latin typeface="Arial" panose="020B0604020202020204" pitchFamily="34" charset="0"/>
                <a:cs typeface="Arial" panose="020B0604020202020204" pitchFamily="34" charset="0"/>
              </a:rPr>
              <a:t> </a:t>
            </a:r>
            <a:r>
              <a:rPr lang="it-IT" sz="1200" err="1">
                <a:latin typeface="Arial" panose="020B0604020202020204" pitchFamily="34" charset="0"/>
                <a:cs typeface="Arial" panose="020B0604020202020204" pitchFamily="34" charset="0"/>
              </a:rPr>
              <a:t>is</a:t>
            </a:r>
            <a:r>
              <a:rPr lang="it-IT" sz="1200">
                <a:latin typeface="Arial" panose="020B0604020202020204" pitchFamily="34" charset="0"/>
                <a:cs typeface="Arial" panose="020B0604020202020204" pitchFamily="34" charset="0"/>
              </a:rPr>
              <a:t> </a:t>
            </a:r>
            <a:r>
              <a:rPr lang="it-IT" sz="1200" err="1">
                <a:latin typeface="Arial" panose="020B0604020202020204" pitchFamily="34" charset="0"/>
                <a:cs typeface="Arial" panose="020B0604020202020204" pitchFamily="34" charset="0"/>
              </a:rPr>
              <a:t>not</a:t>
            </a:r>
            <a:r>
              <a:rPr lang="it-IT" sz="1200">
                <a:latin typeface="Arial" panose="020B0604020202020204" pitchFamily="34" charset="0"/>
                <a:cs typeface="Arial" panose="020B0604020202020204" pitchFamily="34" charset="0"/>
              </a:rPr>
              <a:t> </a:t>
            </a:r>
            <a:r>
              <a:rPr lang="it-IT" sz="1200" err="1">
                <a:latin typeface="Arial" panose="020B0604020202020204" pitchFamily="34" charset="0"/>
                <a:cs typeface="Arial" panose="020B0604020202020204" pitchFamily="34" charset="0"/>
              </a:rPr>
              <a:t>immortal</a:t>
            </a:r>
            <a:r>
              <a:rPr lang="en-US"/>
              <a:t>, or that </a:t>
            </a:r>
            <a:r>
              <a:rPr lang="it-IT" sz="1200">
                <a:latin typeface="Arial" panose="020B0604020202020204" pitchFamily="34" charset="0"/>
                <a:cs typeface="Arial" panose="020B0604020202020204" pitchFamily="34" charset="0"/>
              </a:rPr>
              <a:t>a </a:t>
            </a:r>
            <a:r>
              <a:rPr lang="it-IT" sz="1200" err="1">
                <a:latin typeface="Arial" panose="020B0604020202020204" pitchFamily="34" charset="0"/>
                <a:cs typeface="Arial" panose="020B0604020202020204" pitchFamily="34" charset="0"/>
              </a:rPr>
              <a:t>person</a:t>
            </a:r>
            <a:r>
              <a:rPr lang="it-IT" sz="1200">
                <a:latin typeface="Arial" panose="020B0604020202020204" pitchFamily="34" charset="0"/>
                <a:cs typeface="Arial" panose="020B0604020202020204" pitchFamily="34" charset="0"/>
              </a:rPr>
              <a:t> </a:t>
            </a:r>
            <a:r>
              <a:rPr lang="it-IT" sz="1200" err="1">
                <a:latin typeface="Arial" panose="020B0604020202020204" pitchFamily="34" charset="0"/>
                <a:cs typeface="Arial" panose="020B0604020202020204" pitchFamily="34" charset="0"/>
              </a:rPr>
              <a:t>cannot</a:t>
            </a:r>
            <a:r>
              <a:rPr lang="it-IT" sz="1200">
                <a:latin typeface="Arial" panose="020B0604020202020204" pitchFamily="34" charset="0"/>
                <a:cs typeface="Arial" panose="020B0604020202020204" pitchFamily="34" charset="0"/>
              </a:rPr>
              <a:t> come back to life</a:t>
            </a:r>
            <a:r>
              <a:rPr lang="en-US" sz="1200">
                <a:latin typeface="Arial" panose="020B0604020202020204" pitchFamily="34" charset="0"/>
                <a:cs typeface="Arial" panose="020B0604020202020204" pitchFamily="34" charset="0"/>
              </a:rPr>
              <a:t> and </a:t>
            </a:r>
            <a:r>
              <a:rPr lang="en-US"/>
              <a:t>etcetera…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7D2EE0-B359-40D5-976F-6A5503B1E17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81989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answers to all of these questions lie in the temporal connectives!...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7D2EE0-B359-40D5-976F-6A5503B1E17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7555589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37c420bb20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37c420bb20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a:t>…First of all: why a teaching module on Alloy 6?  A teaching module is a significant, </a:t>
            </a:r>
            <a:r>
              <a:rPr lang="en-US" sz="1100">
                <a:solidFill>
                  <a:srgbClr val="1F5C6C"/>
                </a:solidFill>
                <a:latin typeface="Titillium Web"/>
                <a:ea typeface="Titillium Web"/>
                <a:cs typeface="Courier New" panose="02070309020205020404" pitchFamily="49" charset="0"/>
                <a:sym typeface="Titillium Web"/>
              </a:rPr>
              <a:t>highly homogeneous, and unified part of a planned disciplinary program, having well-defined verifiable objectives based on building up skills and knowledge in discrete units. This kind of teaching approach can be useful to create an engaging method that </a:t>
            </a:r>
            <a:r>
              <a:rPr lang="en-US">
                <a:solidFill>
                  <a:srgbClr val="1F5C6C"/>
                </a:solidFill>
                <a:latin typeface="Titillium Web"/>
                <a:ea typeface="Titillium Web"/>
                <a:cs typeface="Courier New" panose="02070309020205020404" pitchFamily="49" charset="0"/>
                <a:sym typeface="Titillium Web"/>
              </a:rPr>
              <a:t>makes </a:t>
            </a:r>
            <a:r>
              <a:rPr lang="en-US" sz="1100">
                <a:solidFill>
                  <a:srgbClr val="1F5C6C"/>
                </a:solidFill>
                <a:latin typeface="Titillium Web"/>
                <a:ea typeface="Titillium Web"/>
                <a:cs typeface="Courier New" panose="02070309020205020404" pitchFamily="49" charset="0"/>
                <a:sym typeface="Titillium Web"/>
              </a:rPr>
              <a:t>students more accountable and </a:t>
            </a:r>
            <a:r>
              <a:rPr lang="en-US">
                <a:solidFill>
                  <a:srgbClr val="1F5C6C"/>
                </a:solidFill>
                <a:latin typeface="Titillium Web"/>
                <a:ea typeface="Titillium Web"/>
                <a:cs typeface="Courier New" panose="02070309020205020404" pitchFamily="49" charset="0"/>
                <a:sym typeface="Titillium Web"/>
              </a:rPr>
              <a:t>calls them in for self-assessment on their understanding of new concepts and for solving exercises and real problems</a:t>
            </a:r>
            <a:r>
              <a:rPr lang="en-US" sz="1100">
                <a:solidFill>
                  <a:srgbClr val="1F5C6C"/>
                </a:solidFill>
                <a:latin typeface="Titillium Web"/>
                <a:ea typeface="Titillium Web"/>
                <a:cs typeface="Courier New" panose="02070309020205020404" pitchFamily="49" charset="0"/>
                <a:sym typeface="Titillium Web"/>
              </a:rPr>
              <a:t>.</a:t>
            </a:r>
            <a:r>
              <a:rPr lang="en-US">
                <a:solidFill>
                  <a:srgbClr val="1F5C6C"/>
                </a:solidFill>
                <a:latin typeface="Titillium Web"/>
                <a:ea typeface="Titillium Web"/>
                <a:cs typeface="Courier New" panose="02070309020205020404" pitchFamily="49" charset="0"/>
                <a:sym typeface="Titillium Web"/>
              </a:rPr>
              <a:t> In particular,  one of the main goals of SE is to make software that must be delivered within specific requirements and therefore a teaching method that helps SE students to learn a specification language like Alloy is important. In particular, Alloy 6 has become even more useful with the release of the sixth version that introduces a new temporal logic...</a:t>
            </a:r>
            <a:endParaRPr lang="it-IT"/>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try to add a constraint for our model through the always temporal connective: for example, we want to say that in our model the resurrection is not possible. We can say that it is always true that if a person is dead, he will be always dead. Note that the functions of the two “always” present in the fact is different: the first one is needed to say that this fact must be respected in all future states starting from the initial one. If not added, we say that this fact must be true only in the first state, while then, starting from the second state, it can be respected or not. The second always instead is important to say that if the liveness value of the person is dead at the analyzed state, then the person is dead at the future states (and at the current one as well obviously)…</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7D2EE0-B359-40D5-976F-6A5503B1E17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5228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there is an example with after, namely an assertion to check the </a:t>
            </a:r>
            <a:r>
              <a:rPr lang="en-US" err="1"/>
              <a:t>NoResurrection</a:t>
            </a:r>
            <a:r>
              <a:rPr lang="en-US"/>
              <a:t> property we have previously expressed only with always. Here we again say that it is always true that for each person if he is dead at the currently analyzed step of the trace, then he is dead also in the next step. Note that since we say that this fact must be always respected since the initial state, this is equivalent to using always instead of after here. For this reason, if we check this assertion, Alloy does not find any counterexample…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7D2EE0-B359-40D5-976F-6A5503B1E17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8673412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there is an example of eventually: a new fact saying that immortality must not be present in our model, therefore we say that it is always true that for each person p, if that person p is alive at the current state, then at some point in the future he will die. Here we can add the connective after before eventually to remove the current state as a possible state where the predicate after “eventually” is true: basically we narrow down the possible states where </a:t>
            </a:r>
            <a:r>
              <a:rPr lang="en-US" err="1"/>
              <a:t>p.liveness</a:t>
            </a:r>
            <a:r>
              <a:rPr lang="en-US"/>
              <a:t> = Dead by excluding the current state…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7D2EE0-B359-40D5-976F-6A5503B1E17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25705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make an example of the two expressions by expressing the mortality of a person: first we say that for each person p it is always true that at some point in the future p will be dead. We can express the same predicate in a slight different way by inverting the two connectives: in this second case, it is said that for each person p it is true that sooner or later p will be dead and will remain such…</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7D2EE0-B359-40D5-976F-6A5503B1E17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2005589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use historically with this fact to constrain that in our model it is always true that if a person is alive, this means that he has always been alive from the beginning of the trace: with this example we can appreciate that historically is the dual of always and therefore they constrain diametrically opposed facts…</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7D2EE0-B359-40D5-976F-6A5503B1E17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9350202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can use once to express another fact for our model that says that it is always true that if a person p is dead, this means that once he died, that is, he died in at least one past state. Then, since we constrained that if a person is dead, he remains dead forever, the die predicate can be true only one single time for each person.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7D2EE0-B359-40D5-976F-6A5503B1E17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129504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…Here there is an example with before. In particular, it is an assertion to check if it is true that, starting from the second state, it is always true that if a person is alive, then before has always been alive. Note that we have to add after before the assertion since before is false in state 0 by default. Obviously this property is guaranteed by the fact with historically, therefore Alloy does not found any counterexample if we check it…</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7D2EE0-B359-40D5-976F-6A5503B1E17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1559302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…for instance, we can have a fact named </a:t>
            </a:r>
            <a:r>
              <a:rPr lang="en-US" err="1"/>
              <a:t>LifeCycle</a:t>
            </a:r>
            <a:r>
              <a:rPr lang="en-US"/>
              <a:t>, where it is said that for each person p it is always true that if p is alive, he remains alive until he is dead. Note that </a:t>
            </a:r>
            <a:r>
              <a:rPr lang="en-US" err="1"/>
              <a:t>p.liveness</a:t>
            </a:r>
            <a:r>
              <a:rPr lang="en-US"/>
              <a:t> = Alive is true until and excluding the state where </a:t>
            </a:r>
            <a:r>
              <a:rPr lang="en-US" err="1"/>
              <a:t>p.liveness</a:t>
            </a:r>
            <a:r>
              <a:rPr lang="en-US"/>
              <a:t> = dead is true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7D2EE0-B359-40D5-976F-6A5503B1E17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300345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this case, we use releases to create an assertion in order to check whether it is always true that if a person is alive, then the fact that he will die at some point in the future, releases the fact that he is alive, meaning that the person dies before the fact that he is alive becomes false and this is true since the predicate Die is defined as the current liveness is alive and the next one is dead. Releases is true even if Die never occurs and </a:t>
            </a:r>
            <a:r>
              <a:rPr lang="en-US" err="1"/>
              <a:t>p.liveness</a:t>
            </a:r>
            <a:r>
              <a:rPr lang="en-US"/>
              <a:t> = Alive is always true, which makes sense in this example because if the person does not die, he will live forever. This second option is not possible in our model, while the first one is always true, therefore Alloy does not show any counterexample…  </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7D2EE0-B359-40D5-976F-6A5503B1E17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2281856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make an example through an assertion. We want to check whether it is always true the fact that a person is dead implies that his death triggered the fact that he is dead: it is equal to say that he is dead since his death at least until now. Since it is equivalent to an already expressed fact, Alloy does not show any counterexample for this assertion…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7D2EE0-B359-40D5-976F-6A5503B1E17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232852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3aa676022e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3aa676022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…One of the fundamental aspects</a:t>
            </a:r>
            <a:r>
              <a:rPr lang="en-US" sz="1100">
                <a:solidFill>
                  <a:srgbClr val="1F5C6C"/>
                </a:solidFill>
                <a:latin typeface="Titillium Web"/>
                <a:ea typeface="Titillium Web"/>
                <a:cs typeface="Titillium Web"/>
                <a:sym typeface="Titillium Web"/>
              </a:rPr>
              <a:t>. In order to get students more deeply involved in the learning process, it is necessary to adopt a strategy that allows a "balance of power" between students and teachers, making lessons interactive and dynamic, and thus more student-centered. A successful lesson requires the introduction of alternative teaching strategies that allow students to test themselves and assess their own level of understanding during the lesson…</a:t>
            </a:r>
            <a:endParaRPr/>
          </a:p>
        </p:txBody>
      </p:sp>
    </p:spTree>
    <p:extLst>
      <p:ext uri="{BB962C8B-B14F-4D97-AF65-F5344CB8AC3E}">
        <p14:creationId xmlns:p14="http://schemas.microsoft.com/office/powerpoint/2010/main" val="31961823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example of the use of since can be this one: it is always true that for each person p, the fact that he is dead, implies that he is so since death. It is equivalent to the property expressed before, therefore Alloy does not find counterexample again…</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7D2EE0-B359-40D5-976F-6A5503B1E17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411215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…as a matter of fact, we use here the semicolon operator within the run expression to explain the </a:t>
            </a:r>
            <a:r>
              <a:rPr lang="en-US" err="1"/>
              <a:t>behaviour</a:t>
            </a:r>
            <a:r>
              <a:rPr lang="en-US"/>
              <a:t> of our system in single future states: in this case, we say that in our world there must be at least one person who is alive at the first state, alive again at the next one then he dies and is dead in the final state…</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2A7D2EE0-B359-40D5-976F-6A5503B1E175}"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387783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After having seen the features introduced in Alloy 6, let’s see application examples to fully understand the potential of this new version. This is going to be a fully interactive lecture where you students are supposed to do the exercises by yourself and then we’ll see together what you come up with and what are possible right solutions to what we want to model. let’s start with a simple example: the interrail</a:t>
            </a:r>
            <a:endParaRPr lang="it-IT"/>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E9B9AF6-004C-4D15-A81D-E2D76DA6570B}"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32</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2370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…Picking up where we left off with the last theoretical lecture, we are going to see an example of concurrency in Alloy 6. C</a:t>
            </a:r>
            <a:r>
              <a:rPr lang="en-US" sz="1200">
                <a:latin typeface="Arial"/>
                <a:cs typeface="Arial"/>
              </a:rPr>
              <a:t>oncurrency is a property of a system in which multiple processes or threads can run simultaneously or appear to be running simultaneously. </a:t>
            </a:r>
            <a:r>
              <a:rPr lang="it-IT" sz="1200">
                <a:latin typeface="Arial"/>
                <a:ea typeface="+mn-lt"/>
                <a:cs typeface="+mn-lt"/>
              </a:rPr>
              <a:t>With the new features </a:t>
            </a:r>
            <a:r>
              <a:rPr lang="it-IT" sz="1200" err="1">
                <a:latin typeface="Arial"/>
                <a:ea typeface="+mn-lt"/>
                <a:cs typeface="+mn-lt"/>
              </a:rPr>
              <a:t>introduced</a:t>
            </a:r>
            <a:r>
              <a:rPr lang="it-IT" sz="1200">
                <a:latin typeface="Arial"/>
                <a:ea typeface="+mn-lt"/>
                <a:cs typeface="+mn-lt"/>
              </a:rPr>
              <a:t> in </a:t>
            </a:r>
            <a:r>
              <a:rPr lang="it-IT" sz="1200" err="1">
                <a:latin typeface="Arial"/>
                <a:ea typeface="+mn-lt"/>
                <a:cs typeface="+mn-lt"/>
              </a:rPr>
              <a:t>Alloy</a:t>
            </a:r>
            <a:r>
              <a:rPr lang="it-IT" sz="1200">
                <a:latin typeface="Arial"/>
                <a:ea typeface="+mn-lt"/>
                <a:cs typeface="+mn-lt"/>
              </a:rPr>
              <a:t> 6, </a:t>
            </a:r>
            <a:r>
              <a:rPr lang="it-IT" sz="1200" err="1">
                <a:latin typeface="Arial"/>
                <a:ea typeface="+mn-lt"/>
                <a:cs typeface="+mn-lt"/>
              </a:rPr>
              <a:t>it</a:t>
            </a:r>
            <a:r>
              <a:rPr lang="it-IT" sz="1200">
                <a:latin typeface="Arial"/>
                <a:ea typeface="+mn-lt"/>
                <a:cs typeface="+mn-lt"/>
              </a:rPr>
              <a:t> </a:t>
            </a:r>
            <a:r>
              <a:rPr lang="it-IT" sz="1200" err="1">
                <a:latin typeface="Arial"/>
                <a:ea typeface="+mn-lt"/>
                <a:cs typeface="+mn-lt"/>
              </a:rPr>
              <a:t>is</a:t>
            </a:r>
            <a:r>
              <a:rPr lang="it-IT" sz="1200">
                <a:latin typeface="Arial"/>
                <a:ea typeface="+mn-lt"/>
                <a:cs typeface="+mn-lt"/>
              </a:rPr>
              <a:t> </a:t>
            </a:r>
            <a:r>
              <a:rPr lang="it-IT" sz="1200" err="1">
                <a:latin typeface="Arial"/>
                <a:ea typeface="+mn-lt"/>
                <a:cs typeface="+mn-lt"/>
              </a:rPr>
              <a:t>much</a:t>
            </a:r>
            <a:r>
              <a:rPr lang="it-IT" sz="1200">
                <a:latin typeface="Arial"/>
                <a:ea typeface="+mn-lt"/>
                <a:cs typeface="+mn-lt"/>
              </a:rPr>
              <a:t> </a:t>
            </a:r>
            <a:r>
              <a:rPr lang="it-IT" sz="1200" err="1">
                <a:latin typeface="Arial"/>
                <a:ea typeface="+mn-lt"/>
                <a:cs typeface="+mn-lt"/>
              </a:rPr>
              <a:t>easier</a:t>
            </a:r>
            <a:r>
              <a:rPr lang="it-IT" sz="1200">
                <a:latin typeface="Arial"/>
                <a:ea typeface="+mn-lt"/>
                <a:cs typeface="+mn-lt"/>
              </a:rPr>
              <a:t> to model </a:t>
            </a:r>
            <a:r>
              <a:rPr lang="it-IT" sz="1200" err="1">
                <a:latin typeface="Arial"/>
                <a:ea typeface="+mn-lt"/>
                <a:cs typeface="+mn-lt"/>
              </a:rPr>
              <a:t>dynamic</a:t>
            </a:r>
            <a:r>
              <a:rPr lang="it-IT" sz="1200">
                <a:latin typeface="Arial"/>
                <a:ea typeface="+mn-lt"/>
                <a:cs typeface="+mn-lt"/>
              </a:rPr>
              <a:t> systems </a:t>
            </a:r>
            <a:r>
              <a:rPr lang="it-IT" sz="1200" err="1">
                <a:latin typeface="Arial"/>
                <a:ea typeface="+mn-lt"/>
                <a:cs typeface="+mn-lt"/>
              </a:rPr>
              <a:t>without</a:t>
            </a:r>
            <a:r>
              <a:rPr lang="it-IT" sz="1200">
                <a:latin typeface="Arial"/>
                <a:ea typeface="+mn-lt"/>
                <a:cs typeface="+mn-lt"/>
              </a:rPr>
              <a:t> </a:t>
            </a:r>
            <a:r>
              <a:rPr lang="it-IT" sz="1200" err="1">
                <a:latin typeface="Arial"/>
                <a:ea typeface="+mn-lt"/>
                <a:cs typeface="+mn-lt"/>
              </a:rPr>
              <a:t>resorting</a:t>
            </a:r>
            <a:r>
              <a:rPr lang="it-IT" sz="1200">
                <a:latin typeface="Arial"/>
                <a:ea typeface="+mn-lt"/>
                <a:cs typeface="+mn-lt"/>
              </a:rPr>
              <a:t> to </a:t>
            </a:r>
            <a:r>
              <a:rPr lang="it-IT" sz="1200" err="1">
                <a:latin typeface="Arial"/>
                <a:ea typeface="+mn-lt"/>
                <a:cs typeface="+mn-lt"/>
              </a:rPr>
              <a:t>external</a:t>
            </a:r>
            <a:r>
              <a:rPr lang="it-IT" sz="1200">
                <a:latin typeface="Arial"/>
                <a:ea typeface="+mn-lt"/>
                <a:cs typeface="+mn-lt"/>
              </a:rPr>
              <a:t> packages. Thanks to LTL, new </a:t>
            </a:r>
            <a:r>
              <a:rPr lang="it-IT" sz="1200" err="1">
                <a:latin typeface="Arial"/>
                <a:ea typeface="+mn-lt"/>
                <a:cs typeface="+mn-lt"/>
              </a:rPr>
              <a:t>temporal</a:t>
            </a:r>
            <a:r>
              <a:rPr lang="it-IT" sz="1200">
                <a:latin typeface="Arial"/>
                <a:ea typeface="+mn-lt"/>
                <a:cs typeface="+mn-lt"/>
              </a:rPr>
              <a:t> </a:t>
            </a:r>
            <a:r>
              <a:rPr lang="it-IT" sz="1200" err="1">
                <a:latin typeface="Arial"/>
                <a:ea typeface="+mn-lt"/>
                <a:cs typeface="+mn-lt"/>
              </a:rPr>
              <a:t>connectives</a:t>
            </a:r>
            <a:r>
              <a:rPr lang="it-IT" sz="1200">
                <a:latin typeface="Arial"/>
                <a:ea typeface="+mn-lt"/>
                <a:cs typeface="+mn-lt"/>
              </a:rPr>
              <a:t>, and the new </a:t>
            </a:r>
            <a:r>
              <a:rPr lang="it-IT" sz="1200" err="1">
                <a:latin typeface="Arial"/>
                <a:ea typeface="+mn-lt"/>
                <a:cs typeface="+mn-lt"/>
              </a:rPr>
              <a:t>visualizer</a:t>
            </a:r>
            <a:r>
              <a:rPr lang="it-IT" sz="1200">
                <a:latin typeface="Arial"/>
                <a:ea typeface="+mn-lt"/>
                <a:cs typeface="+mn-lt"/>
              </a:rPr>
              <a:t>, </a:t>
            </a:r>
            <a:r>
              <a:rPr lang="it-IT" sz="1200" err="1">
                <a:latin typeface="Arial"/>
                <a:ea typeface="+mn-lt"/>
                <a:cs typeface="+mn-lt"/>
              </a:rPr>
              <a:t>it</a:t>
            </a:r>
            <a:r>
              <a:rPr lang="it-IT" sz="1200">
                <a:latin typeface="Arial"/>
                <a:ea typeface="+mn-lt"/>
                <a:cs typeface="+mn-lt"/>
              </a:rPr>
              <a:t> </a:t>
            </a:r>
            <a:r>
              <a:rPr lang="it-IT" sz="1200" err="1">
                <a:latin typeface="Arial"/>
                <a:ea typeface="+mn-lt"/>
                <a:cs typeface="+mn-lt"/>
              </a:rPr>
              <a:t>is</a:t>
            </a:r>
            <a:r>
              <a:rPr lang="it-IT" sz="1200">
                <a:latin typeface="Arial"/>
                <a:ea typeface="+mn-lt"/>
                <a:cs typeface="+mn-lt"/>
              </a:rPr>
              <a:t> </a:t>
            </a:r>
            <a:r>
              <a:rPr lang="it-IT" sz="1200" err="1">
                <a:latin typeface="Arial"/>
                <a:ea typeface="+mn-lt"/>
                <a:cs typeface="+mn-lt"/>
              </a:rPr>
              <a:t>possible</a:t>
            </a:r>
            <a:r>
              <a:rPr lang="it-IT" sz="1200">
                <a:latin typeface="Arial"/>
                <a:ea typeface="+mn-lt"/>
                <a:cs typeface="+mn-lt"/>
              </a:rPr>
              <a:t> </a:t>
            </a:r>
            <a:r>
              <a:rPr lang="it-IT" sz="1200" b="0">
                <a:latin typeface="Arial"/>
                <a:ea typeface="+mn-lt"/>
                <a:cs typeface="+mn-lt"/>
              </a:rPr>
              <a:t>to model and check </a:t>
            </a:r>
            <a:r>
              <a:rPr lang="it-IT" sz="1200" b="0" err="1">
                <a:latin typeface="Arial"/>
                <a:ea typeface="+mn-lt"/>
                <a:cs typeface="+mn-lt"/>
              </a:rPr>
              <a:t>scenarios</a:t>
            </a:r>
            <a:r>
              <a:rPr lang="it-IT" sz="1200" b="0">
                <a:latin typeface="Arial"/>
                <a:ea typeface="+mn-lt"/>
                <a:cs typeface="+mn-lt"/>
              </a:rPr>
              <a:t> </a:t>
            </a:r>
            <a:r>
              <a:rPr lang="it-IT" sz="1200" b="0" err="1">
                <a:latin typeface="Arial"/>
                <a:ea typeface="+mn-lt"/>
                <a:cs typeface="+mn-lt"/>
              </a:rPr>
              <a:t>that</a:t>
            </a:r>
            <a:r>
              <a:rPr lang="it-IT" sz="1200" b="0">
                <a:latin typeface="Arial"/>
                <a:ea typeface="+mn-lt"/>
                <a:cs typeface="+mn-lt"/>
              </a:rPr>
              <a:t> deal with </a:t>
            </a:r>
            <a:r>
              <a:rPr lang="it-IT" sz="1200" b="0" err="1">
                <a:latin typeface="Arial"/>
                <a:ea typeface="+mn-lt"/>
                <a:cs typeface="+mn-lt"/>
              </a:rPr>
              <a:t>concurrency</a:t>
            </a:r>
            <a:r>
              <a:rPr lang="it-IT" sz="1200" b="0">
                <a:latin typeface="Arial"/>
                <a:ea typeface="+mn-lt"/>
                <a:cs typeface="+mn-lt"/>
              </a:rPr>
              <a:t>:</a:t>
            </a:r>
            <a:endParaRPr lang="en-US" sz="1200" b="0">
              <a:latin typeface="Arial"/>
              <a:cs typeface="Arial"/>
            </a:endParaRPr>
          </a:p>
          <a:p>
            <a:pPr marL="342900" indent="-342900">
              <a:buFont typeface="Arial"/>
              <a:buChar char="•"/>
            </a:pPr>
            <a:r>
              <a:rPr lang="it-IT" sz="1200" err="1">
                <a:latin typeface="Arial"/>
                <a:ea typeface="+mn-lt"/>
                <a:cs typeface="+mn-lt"/>
              </a:rPr>
              <a:t>distributed</a:t>
            </a:r>
            <a:r>
              <a:rPr lang="it-IT" sz="1200">
                <a:latin typeface="Arial"/>
                <a:ea typeface="+mn-lt"/>
                <a:cs typeface="+mn-lt"/>
              </a:rPr>
              <a:t> systems</a:t>
            </a:r>
            <a:endParaRPr lang="it-IT">
              <a:latin typeface="Arial"/>
              <a:ea typeface="+mn-lt"/>
              <a:cs typeface="Arial"/>
            </a:endParaRPr>
          </a:p>
          <a:p>
            <a:pPr marL="342900" indent="-342900">
              <a:buFont typeface="Arial"/>
              <a:buChar char="•"/>
            </a:pPr>
            <a:r>
              <a:rPr lang="it-IT" sz="1200">
                <a:latin typeface="Arial"/>
                <a:ea typeface="+mn-lt"/>
                <a:cs typeface="+mn-lt"/>
              </a:rPr>
              <a:t>multi-threading/multi-</a:t>
            </a:r>
            <a:r>
              <a:rPr lang="it-IT" sz="1200" err="1">
                <a:latin typeface="Arial"/>
                <a:ea typeface="+mn-lt"/>
                <a:cs typeface="+mn-lt"/>
              </a:rPr>
              <a:t>tasking</a:t>
            </a:r>
            <a:r>
              <a:rPr lang="it-IT" sz="1200">
                <a:latin typeface="Arial"/>
                <a:ea typeface="+mn-lt"/>
                <a:cs typeface="+mn-lt"/>
              </a:rPr>
              <a:t> </a:t>
            </a:r>
            <a:r>
              <a:rPr lang="it-IT" sz="1200" err="1">
                <a:latin typeface="Arial"/>
                <a:ea typeface="+mn-lt"/>
                <a:cs typeface="+mn-lt"/>
              </a:rPr>
              <a:t>applications</a:t>
            </a:r>
            <a:endParaRPr lang="it-IT">
              <a:latin typeface="Arial"/>
              <a:ea typeface="+mn-lt"/>
              <a:cs typeface="Arial"/>
            </a:endParaRPr>
          </a:p>
          <a:p>
            <a:pPr marL="342900" indent="-342900">
              <a:buFont typeface="Arial"/>
              <a:buChar char="•"/>
            </a:pPr>
            <a:r>
              <a:rPr lang="it-IT" sz="1200">
                <a:latin typeface="Arial"/>
                <a:ea typeface="+mn-lt"/>
                <a:cs typeface="+mn-lt"/>
              </a:rPr>
              <a:t>data </a:t>
            </a:r>
            <a:r>
              <a:rPr lang="it-IT" sz="1200" err="1">
                <a:latin typeface="Arial"/>
                <a:ea typeface="+mn-lt"/>
                <a:cs typeface="+mn-lt"/>
              </a:rPr>
              <a:t>migrations</a:t>
            </a:r>
            <a:endParaRPr lang="it-IT" sz="1200">
              <a:latin typeface="Arial"/>
              <a:cs typeface="Calibri"/>
            </a:endParaRPr>
          </a:p>
          <a:p>
            <a:r>
              <a:rPr lang="en-US"/>
              <a:t>We focus now on a model of a simple distributed system…</a:t>
            </a: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1CF851-BF4C-8348-9AA5-43EDF79DE9C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06830491"/>
      </p:ext>
    </p:extLst>
  </p:cSld>
  <p:clrMapOvr>
    <a:masterClrMapping/>
  </p:clrMapOvr>
</p:notes>
</file>

<file path=ppt/notesSlides/notesSlide3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r>
              <a:rPr lang="en-US"/>
              <a:t>After having seen the features introduced in Alloy 6, let’s see application examples to fully understand the potential of this new version. This is going to be a fully interactive lecture where you students are supposed to do the exercises by yourself and then we’ll see together what you come up with and what are possible right solutions to what we want to model. let’s start with a simple example: the interrail</a:t>
            </a:r>
            <a:endParaRPr lang="it-IT"/>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BE9B9AF6-004C-4D15-A81D-E2D76DA6570B}"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33</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182370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a:t>
            </a:r>
            <a:r>
              <a:rPr lang="en-US" sz="1200">
                <a:latin typeface="Arial"/>
                <a:cs typeface="Arial"/>
              </a:rPr>
              <a:t>I remind you what a distributed system is: it is </a:t>
            </a:r>
            <a:r>
              <a:rPr lang="en-US" sz="1200" b="0" i="0">
                <a:effectLst/>
                <a:latin typeface="Arial" panose="020B0604020202020204" pitchFamily="34" charset="0"/>
                <a:cs typeface="Arial" panose="020B0604020202020204" pitchFamily="34" charset="0"/>
              </a:rPr>
              <a:t>a collection of independent components located on different systems, sharing messages in order to operate as a single unit. It is basically a </a:t>
            </a:r>
            <a:r>
              <a:rPr lang="en-US" b="0" i="0">
                <a:solidFill>
                  <a:srgbClr val="3D3D4E"/>
                </a:solidFill>
                <a:effectLst/>
                <a:latin typeface="Droid Serif"/>
              </a:rPr>
              <a:t>collection of computers that work together to form a single computer for the end-user</a:t>
            </a:r>
            <a:r>
              <a:rPr lang="en-US" b="0" i="0">
                <a:solidFill>
                  <a:srgbClr val="111111"/>
                </a:solidFill>
                <a:effectLst/>
                <a:latin typeface="-apple-system"/>
              </a:rPr>
              <a:t>...</a:t>
            </a:r>
            <a:endParaRPr lang="en-US" b="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1CF851-BF4C-8348-9AA5-43EDF79DE9C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2989397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en-US">
                <a:cs typeface="Calibri"/>
              </a:rPr>
              <a:t>…And this is the entire code. As you can see, a few lines of code are sufficient to model our concurrent system, while in Alloy 5 dynamic modeling was trickier and longer…</a:t>
            </a:r>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1CF851-BF4C-8348-9AA5-43EDF79DE9C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183215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58750" indent="0">
              <a:buNone/>
            </a:pPr>
            <a:endParaRPr lang="it-IT" b="1"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1CF851-BF4C-8348-9AA5-43EDF79DE9C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7363911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58750" indent="0">
              <a:buNone/>
            </a:pPr>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1CF851-BF4C-8348-9AA5-43EDF79DE9C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2923043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58750" indent="0">
              <a:buNone/>
            </a:pPr>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1CF851-BF4C-8348-9AA5-43EDF79DE9C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38</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114511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58750" indent="0">
              <a:buNone/>
            </a:pPr>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1CF851-BF4C-8348-9AA5-43EDF79DE9C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39</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101617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3aa676022e_0_1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3aa676022e_0_1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…In this module, </a:t>
            </a:r>
            <a:r>
              <a:rPr lang="en-US" sz="1100">
                <a:solidFill>
                  <a:srgbClr val="1F5C6C"/>
                </a:solidFill>
                <a:latin typeface="Titillium Web"/>
                <a:sym typeface="Titillium Web"/>
              </a:rPr>
              <a:t>s</a:t>
            </a:r>
            <a:r>
              <a:rPr lang="en-US" sz="1100">
                <a:solidFill>
                  <a:srgbClr val="1F5C6C"/>
                </a:solidFill>
                <a:latin typeface="Titillium Web"/>
                <a:ea typeface="Titillium Web"/>
                <a:cs typeface="Titillium Web"/>
                <a:sym typeface="Titillium Web"/>
              </a:rPr>
              <a:t>everal didactic forms were used and they are all listed here on the left with the suggested schedule. Overall, the teaching module consists of lessons, exercises, and a challenge…</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58750" indent="0">
              <a:buNone/>
            </a:pPr>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1CF851-BF4C-8348-9AA5-43EDF79DE9C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40</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3853952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158750" indent="0">
              <a:buNone/>
            </a:pPr>
            <a:endParaRPr lang="it-IT" dirty="0"/>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1CF851-BF4C-8348-9AA5-43EDF79DE9C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41</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689887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b="0" i="0">
                <a:solidFill>
                  <a:srgbClr val="404040"/>
                </a:solidFill>
                <a:effectLst/>
                <a:latin typeface="Lato" panose="020F0502020204030203" pitchFamily="34" charset="0"/>
              </a:rPr>
              <a:t>The goal of the Trash is to enable deleted files to still be restored until an (undoable) action of emptying the Trash is made: when a file is deleted it is stored in the Trash; while still in the Trash, a file can be be restored; after emptying, all files contained in the Trash are permanently deleted.</a:t>
            </a:r>
            <a:endParaRPr lang="it-IT">
              <a:cs typeface="Calibri"/>
            </a:endParaRPr>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1CF851-BF4C-8348-9AA5-43EDF79DE9C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44</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001833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cs typeface="Calibri"/>
            </a:endParaRPr>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1CF851-BF4C-8348-9AA5-43EDF79DE9C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45</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029196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cs typeface="Calibri"/>
            </a:endParaRPr>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1CF851-BF4C-8348-9AA5-43EDF79DE9C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46</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1712002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cs typeface="Calibri"/>
            </a:endParaRPr>
          </a:p>
        </p:txBody>
      </p:sp>
      <p:sp>
        <p:nvSpPr>
          <p:cNvPr id="4" name="Segnaposto numero diapositiva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591CF851-BF4C-8348-9AA5-43EDF79DE9C7}" type="slidenum">
              <a:rPr kumimoji="0" lang="it-IT"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47</a:t>
            </a:fld>
            <a:endParaRPr kumimoji="0" lang="it-IT"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531941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it-IT"/>
          </a:p>
        </p:txBody>
      </p:sp>
      <p:sp>
        <p:nvSpPr>
          <p:cNvPr id="4" name="Slide Number Placeholder 3"/>
          <p:cNvSpPr>
            <a:spLocks noGrp="1"/>
          </p:cNvSpPr>
          <p:nvPr>
            <p:ph type="sldNum" sz="quarter" idx="5"/>
          </p:nvPr>
        </p:nvSpPr>
        <p:spPr/>
        <p:txBody>
          <a:bodyPr/>
          <a:lstStyle/>
          <a:p>
            <a:fld id="{BE9B9AF6-004C-4D15-A81D-E2D76DA6570B}" type="slidenum">
              <a:rPr lang="it-IT" smtClean="0"/>
              <a:t>48</a:t>
            </a:fld>
            <a:endParaRPr lang="it-IT"/>
          </a:p>
        </p:txBody>
      </p:sp>
    </p:spTree>
    <p:extLst>
      <p:ext uri="{BB962C8B-B14F-4D97-AF65-F5344CB8AC3E}">
        <p14:creationId xmlns:p14="http://schemas.microsoft.com/office/powerpoint/2010/main" val="361823703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a:p>
        </p:txBody>
      </p:sp>
      <p:sp>
        <p:nvSpPr>
          <p:cNvPr id="4" name="Segnaposto numero diapositiva 3"/>
          <p:cNvSpPr>
            <a:spLocks noGrp="1"/>
          </p:cNvSpPr>
          <p:nvPr>
            <p:ph type="sldNum" sz="quarter" idx="5"/>
          </p:nvPr>
        </p:nvSpPr>
        <p:spPr/>
        <p:txBody>
          <a:bodyPr/>
          <a:lstStyle/>
          <a:p>
            <a:fld id="{591CF851-BF4C-8348-9AA5-43EDF79DE9C7}" type="slidenum">
              <a:rPr lang="it-IT" smtClean="0"/>
              <a:t>49</a:t>
            </a:fld>
            <a:endParaRPr lang="it-IT"/>
          </a:p>
        </p:txBody>
      </p:sp>
    </p:spTree>
    <p:extLst>
      <p:ext uri="{BB962C8B-B14F-4D97-AF65-F5344CB8AC3E}">
        <p14:creationId xmlns:p14="http://schemas.microsoft.com/office/powerpoint/2010/main" val="2448492957"/>
      </p:ext>
    </p:extLst>
  </p:cSld>
  <p:clrMapOvr>
    <a:masterClrMapping/>
  </p:clrMapOvr>
</p:notes>
</file>

<file path=ppt/notesSlides/notesSlide4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defRPr/>
            </a:pPr>
            <a:endParaRPr lang="it-IT"/>
          </a:p>
        </p:txBody>
      </p:sp>
      <p:sp>
        <p:nvSpPr>
          <p:cNvPr id="4" name="Slide Number Placeholder 3"/>
          <p:cNvSpPr>
            <a:spLocks noGrp="1"/>
          </p:cNvSpPr>
          <p:nvPr>
            <p:ph type="sldNum" sz="quarter" idx="5"/>
          </p:nvPr>
        </p:nvSpPr>
        <p:spPr/>
        <p:txBody>
          <a:bodyPr/>
          <a:lstStyle/>
          <a:p>
            <a:fld id="{BE9B9AF6-004C-4D15-A81D-E2D76DA6570B}" type="slidenum">
              <a:rPr lang="it-IT" smtClean="0"/>
              <a:t>49</a:t>
            </a:fld>
            <a:endParaRPr lang="it-IT"/>
          </a:p>
        </p:txBody>
      </p:sp>
    </p:spTree>
    <p:extLst>
      <p:ext uri="{BB962C8B-B14F-4D97-AF65-F5344CB8AC3E}">
        <p14:creationId xmlns:p14="http://schemas.microsoft.com/office/powerpoint/2010/main" val="361823703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a:p>
        </p:txBody>
      </p:sp>
      <p:sp>
        <p:nvSpPr>
          <p:cNvPr id="4" name="Segnaposto numero diapositiva 3"/>
          <p:cNvSpPr>
            <a:spLocks noGrp="1"/>
          </p:cNvSpPr>
          <p:nvPr>
            <p:ph type="sldNum" sz="quarter" idx="5"/>
          </p:nvPr>
        </p:nvSpPr>
        <p:spPr/>
        <p:txBody>
          <a:bodyPr/>
          <a:lstStyle/>
          <a:p>
            <a:fld id="{591CF851-BF4C-8348-9AA5-43EDF79DE9C7}" type="slidenum">
              <a:rPr lang="it-IT" smtClean="0"/>
              <a:t>50</a:t>
            </a:fld>
            <a:endParaRPr lang="it-IT"/>
          </a:p>
        </p:txBody>
      </p:sp>
    </p:spTree>
    <p:extLst>
      <p:ext uri="{BB962C8B-B14F-4D97-AF65-F5344CB8AC3E}">
        <p14:creationId xmlns:p14="http://schemas.microsoft.com/office/powerpoint/2010/main" val="198410022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a:p>
        </p:txBody>
      </p:sp>
      <p:sp>
        <p:nvSpPr>
          <p:cNvPr id="4" name="Segnaposto numero diapositiva 3"/>
          <p:cNvSpPr>
            <a:spLocks noGrp="1"/>
          </p:cNvSpPr>
          <p:nvPr>
            <p:ph type="sldNum" sz="quarter" idx="5"/>
          </p:nvPr>
        </p:nvSpPr>
        <p:spPr/>
        <p:txBody>
          <a:bodyPr/>
          <a:lstStyle/>
          <a:p>
            <a:fld id="{591CF851-BF4C-8348-9AA5-43EDF79DE9C7}" type="slidenum">
              <a:rPr lang="it-IT" smtClean="0"/>
              <a:t>51</a:t>
            </a:fld>
            <a:endParaRPr lang="it-IT"/>
          </a:p>
        </p:txBody>
      </p:sp>
    </p:spTree>
    <p:extLst>
      <p:ext uri="{BB962C8B-B14F-4D97-AF65-F5344CB8AC3E}">
        <p14:creationId xmlns:p14="http://schemas.microsoft.com/office/powerpoint/2010/main" val="37597597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aa676022e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aa676022e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indent="0">
              <a:buNone/>
            </a:pPr>
            <a:r>
              <a:rPr lang="en-US" dirty="0"/>
              <a:t>…the first lecture lasts approximately 45 minutes. The prerequisites are the knowledge of first-order logic and of Alloy 5. The main strategy to follow is structuring lesson with the aid of succinct PowerPoint slides used as the main material to call attention, especially to the main concepts. At the beginning of the lecture, the setting goals strategy is chosen to explain exactly what students are supposed to understand and what they must be able to do. The first part of the lesson must link to the previous students’ knowledge of Alloy 5. In order to indicate the students’ level of content understanding, traffic light questioning and feedback from students must be present during the lesson. </a:t>
            </a:r>
            <a:endParaRPr lang="it-IT" dirty="0"/>
          </a:p>
          <a:p>
            <a:pPr marL="0" lvl="0" indent="0" algn="l" rtl="0">
              <a:spcBef>
                <a:spcPts val="0"/>
              </a:spcBef>
              <a:spcAft>
                <a:spcPts val="0"/>
              </a:spcAft>
              <a:buNone/>
            </a:pPr>
            <a:r>
              <a:rPr lang="en-US" dirty="0"/>
              <a:t>The aim of the first lesson is to make a comparison of how variant time systems are represented in Alloy 5 and Alloy 6, showing how the latest version of the language is more effective for this purpose due to the introduction of a new logic and new keywords. A detailed list of the topics covered in the first lesson is given here. At the end of this first lesson, students should be able </a:t>
            </a:r>
          </a:p>
          <a:p>
            <a:pPr marL="0" lvl="0" indent="0" algn="l" rtl="0">
              <a:spcBef>
                <a:spcPts val="0"/>
              </a:spcBef>
              <a:spcAft>
                <a:spcPts val="0"/>
              </a:spcAft>
              <a:buNone/>
            </a:pPr>
            <a:r>
              <a:rPr lang="en-US" dirty="0"/>
              <a:t>to understand </a:t>
            </a:r>
          </a:p>
          <a:p>
            <a:pPr marL="0" lvl="0" indent="0" algn="l" rtl="0">
              <a:spcBef>
                <a:spcPts val="0"/>
              </a:spcBef>
              <a:spcAft>
                <a:spcPts val="0"/>
              </a:spcAft>
              <a:buNone/>
            </a:pPr>
            <a:r>
              <a:rPr lang="en-US" dirty="0"/>
              <a:t>-How Alloy 5 deals with dynamic modeling</a:t>
            </a:r>
          </a:p>
          <a:p>
            <a:pPr marL="0" lvl="0" indent="0" algn="l" rtl="0">
              <a:spcBef>
                <a:spcPts val="0"/>
              </a:spcBef>
              <a:spcAft>
                <a:spcPts val="0"/>
              </a:spcAft>
              <a:buNone/>
            </a:pPr>
            <a:r>
              <a:rPr lang="en-US" dirty="0"/>
              <a:t>-The limitations of dynamic modeling in Alloy 5 and the need for the new version of Alloy…</a:t>
            </a:r>
            <a:endParaRPr dirty="0"/>
          </a:p>
        </p:txBody>
      </p:sp>
    </p:spTree>
    <p:extLst>
      <p:ext uri="{BB962C8B-B14F-4D97-AF65-F5344CB8AC3E}">
        <p14:creationId xmlns:p14="http://schemas.microsoft.com/office/powerpoint/2010/main" val="372469739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a:p>
        </p:txBody>
      </p:sp>
      <p:sp>
        <p:nvSpPr>
          <p:cNvPr id="4" name="Segnaposto numero diapositiva 3"/>
          <p:cNvSpPr>
            <a:spLocks noGrp="1"/>
          </p:cNvSpPr>
          <p:nvPr>
            <p:ph type="sldNum" sz="quarter" idx="5"/>
          </p:nvPr>
        </p:nvSpPr>
        <p:spPr/>
        <p:txBody>
          <a:bodyPr/>
          <a:lstStyle/>
          <a:p>
            <a:fld id="{591CF851-BF4C-8348-9AA5-43EDF79DE9C7}" type="slidenum">
              <a:rPr lang="it-IT" smtClean="0"/>
              <a:t>52</a:t>
            </a:fld>
            <a:endParaRPr lang="it-IT"/>
          </a:p>
        </p:txBody>
      </p:sp>
    </p:spTree>
    <p:extLst>
      <p:ext uri="{BB962C8B-B14F-4D97-AF65-F5344CB8AC3E}">
        <p14:creationId xmlns:p14="http://schemas.microsoft.com/office/powerpoint/2010/main" val="40874046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b="1"/>
          </a:p>
        </p:txBody>
      </p:sp>
      <p:sp>
        <p:nvSpPr>
          <p:cNvPr id="4" name="Segnaposto numero diapositiva 3"/>
          <p:cNvSpPr>
            <a:spLocks noGrp="1"/>
          </p:cNvSpPr>
          <p:nvPr>
            <p:ph type="sldNum" sz="quarter" idx="5"/>
          </p:nvPr>
        </p:nvSpPr>
        <p:spPr/>
        <p:txBody>
          <a:bodyPr/>
          <a:lstStyle/>
          <a:p>
            <a:fld id="{591CF851-BF4C-8348-9AA5-43EDF79DE9C7}" type="slidenum">
              <a:rPr lang="it-IT" smtClean="0"/>
              <a:t>53</a:t>
            </a:fld>
            <a:endParaRPr lang="it-IT"/>
          </a:p>
        </p:txBody>
      </p:sp>
    </p:spTree>
    <p:extLst>
      <p:ext uri="{BB962C8B-B14F-4D97-AF65-F5344CB8AC3E}">
        <p14:creationId xmlns:p14="http://schemas.microsoft.com/office/powerpoint/2010/main" val="6837382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aa676022e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aa676022e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 After the first lecture, there is a flipped lecture consisting of a 15-minute video where temporal connectors introduced in Alloy  6 are explained with the aid of some PowerPoint slides. The strategy used by the teacher here is explicit teaching. The teacher, in the recorded video, unidirectionally explains the concepts leaving the opportunity to raise doubts and gather opinions in the next lesson. Students’ Feedback and questioning are handled in the second theoretical lesson. As previously mentioned, The focus of the flipped-classroom is on temporal </a:t>
            </a:r>
          </a:p>
          <a:p>
            <a:pPr marL="0" lvl="0" indent="0" algn="l" rtl="0">
              <a:spcBef>
                <a:spcPts val="0"/>
              </a:spcBef>
              <a:spcAft>
                <a:spcPts val="0"/>
              </a:spcAft>
              <a:buNone/>
            </a:pPr>
            <a:r>
              <a:rPr lang="en-US"/>
              <a:t>connectives, both present and future, which the user can use after understanding the concept of LTL to define assertions, facts, and predicates. All connectives are presented in the same way, always following the same pattern: syntactic definition, semantics, and application example. At the end of the flipped-classroom, students are ready to use with awareness all temporal connectives provided by Alloy 6 and they are able to face the following arguments such as time horizon, new visualizer, and concurrency. With this method, students develop the ability to study independently with a video, without a guide</a:t>
            </a:r>
          </a:p>
          <a:p>
            <a:pPr marL="0" lvl="0" indent="0" algn="l" rtl="0">
              <a:spcBef>
                <a:spcPts val="0"/>
              </a:spcBef>
              <a:spcAft>
                <a:spcPts val="0"/>
              </a:spcAft>
              <a:buNone/>
            </a:pPr>
            <a:endParaRPr/>
          </a:p>
        </p:txBody>
      </p:sp>
    </p:spTree>
    <p:extLst>
      <p:ext uri="{BB962C8B-B14F-4D97-AF65-F5344CB8AC3E}">
        <p14:creationId xmlns:p14="http://schemas.microsoft.com/office/powerpoint/2010/main" val="12720303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aa676022e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aa676022e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…The second lesson has two main objectives: the first is to check, as mentioned above, the student's understanding relative to the first lesson and the flipped classroom; the second is to carry on the explanation of the new features introduced by Alloy 6. </a:t>
            </a:r>
          </a:p>
          <a:p>
            <a:pPr marL="0" lvl="0" indent="0" algn="l" rtl="0">
              <a:spcBef>
                <a:spcPts val="0"/>
              </a:spcBef>
              <a:spcAft>
                <a:spcPts val="0"/>
              </a:spcAft>
              <a:buNone/>
            </a:pPr>
            <a:r>
              <a:rPr lang="en-US"/>
              <a:t>The main strategy to follow is again structuring lessons with the aid of succinct slides. The first part of the lesson must link to the previous students’ learning furnishing opportunities for self-assessment, peer feedback, and teacher feedback through quizzes. In the second part of the lesson traffic light questioning is again useful during the teacher’s explanation. </a:t>
            </a:r>
          </a:p>
          <a:p>
            <a:pPr marL="0" lvl="0" indent="0" algn="l" rtl="0">
              <a:spcBef>
                <a:spcPts val="0"/>
              </a:spcBef>
              <a:spcAft>
                <a:spcPts val="0"/>
              </a:spcAft>
              <a:buNone/>
            </a:pPr>
            <a:r>
              <a:rPr lang="en-US"/>
              <a:t>At the end of the lecture, students will be able to evaluate themselves and comprehend whether their study method for Alloy 6 was effective or not, based on the results of quizzes taken during class time. Finally, they will have a comprehensive overview of the innovations and expressive power of Alloy 6…</a:t>
            </a:r>
            <a:endParaRPr/>
          </a:p>
        </p:txBody>
      </p:sp>
    </p:spTree>
    <p:extLst>
      <p:ext uri="{BB962C8B-B14F-4D97-AF65-F5344CB8AC3E}">
        <p14:creationId xmlns:p14="http://schemas.microsoft.com/office/powerpoint/2010/main" val="28936273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aa676022e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aa676022e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…After the theoretical part, the exercise lecture is an optimal time to fix the concepts seen in class. Two paradigmatic exercises allow the lecturer to exhaustively review what was explained during the theoretical lecture and to show some of their possible application through the Alloy Analyzer. The total duration of the exercise is 90 minutes. To tackle the in-class exercise and solve the home </a:t>
            </a:r>
          </a:p>
          <a:p>
            <a:pPr marL="0" lvl="0" indent="0" algn="l" rtl="0">
              <a:spcBef>
                <a:spcPts val="0"/>
              </a:spcBef>
              <a:spcAft>
                <a:spcPts val="0"/>
              </a:spcAft>
              <a:buNone/>
            </a:pPr>
            <a:r>
              <a:rPr lang="en-US"/>
              <a:t>exercise, students must</a:t>
            </a:r>
          </a:p>
          <a:p>
            <a:pPr marL="0" lvl="0" indent="0" algn="l" rtl="0">
              <a:spcBef>
                <a:spcPts val="0"/>
              </a:spcBef>
              <a:spcAft>
                <a:spcPts val="0"/>
              </a:spcAft>
              <a:buNone/>
            </a:pPr>
            <a:r>
              <a:rPr lang="en-US"/>
              <a:t>-have attended the lectures in which the features of Alloy 6 were presented</a:t>
            </a:r>
          </a:p>
          <a:p>
            <a:pPr marL="0" lvl="0" indent="0" algn="l" rtl="0">
              <a:spcBef>
                <a:spcPts val="0"/>
              </a:spcBef>
              <a:spcAft>
                <a:spcPts val="0"/>
              </a:spcAft>
              <a:buNone/>
            </a:pPr>
            <a:r>
              <a:rPr lang="en-US"/>
              <a:t>-have watched the video related to connectives, which will be extensively used when defining predicates, facts and assertions</a:t>
            </a:r>
          </a:p>
          <a:p>
            <a:pPr marL="0" lvl="0" indent="0" algn="l" rtl="0">
              <a:spcBef>
                <a:spcPts val="0"/>
              </a:spcBef>
              <a:spcAft>
                <a:spcPts val="0"/>
              </a:spcAft>
              <a:buNone/>
            </a:pPr>
            <a:r>
              <a:rPr lang="en-US"/>
              <a:t>-have successfully installed the latest version of the Alloy tool.</a:t>
            </a:r>
          </a:p>
          <a:p>
            <a:pPr marL="0" lvl="0" indent="0" algn="l" rtl="0">
              <a:spcBef>
                <a:spcPts val="0"/>
              </a:spcBef>
              <a:spcAft>
                <a:spcPts val="0"/>
              </a:spcAft>
              <a:buNone/>
            </a:pPr>
            <a:r>
              <a:rPr lang="en-US"/>
              <a:t>The strategy to be adopted by the teacher is the worked-example, along with questioning and feedback. In detail, the lecturer starts the exercise by writing the code together with the students using the exercise prompts as an opportunity to review and demonstrate how to get to the definition of facts, predicates, and assertions with a practical and easy-to-understand example. In order to have a learner-centered lecture, the lecturer leaves space and time for students by interacting with them and having them come up with possible solutions for the exercises and ask when in doubt.</a:t>
            </a:r>
          </a:p>
          <a:p>
            <a:pPr marL="0" lvl="0" indent="0" algn="l" rtl="0">
              <a:spcBef>
                <a:spcPts val="0"/>
              </a:spcBef>
              <a:spcAft>
                <a:spcPts val="0"/>
              </a:spcAft>
              <a:buNone/>
            </a:pPr>
            <a:r>
              <a:rPr lang="en-US"/>
              <a:t>The first exercise deals with concurrent communication in distributed systems, the second deals with </a:t>
            </a:r>
            <a:r>
              <a:rPr lang="en-US" err="1"/>
              <a:t>interral</a:t>
            </a:r>
            <a:r>
              <a:rPr lang="en-US"/>
              <a:t>, and the third one with mailbox, which can also be given as a homework assignment.</a:t>
            </a:r>
          </a:p>
          <a:p>
            <a:pPr marL="0" lvl="0" indent="0" algn="l" rtl="0">
              <a:spcBef>
                <a:spcPts val="0"/>
              </a:spcBef>
              <a:spcAft>
                <a:spcPts val="0"/>
              </a:spcAft>
              <a:buNone/>
            </a:pPr>
            <a:r>
              <a:rPr lang="en-US"/>
              <a:t>The teacher can use the set of slides created with the texts and codes from the exercises. The slides also contain animations that graphically render the meaning of the code all the way through. In addition to the slides, there are .</a:t>
            </a:r>
            <a:r>
              <a:rPr lang="en-US" err="1"/>
              <a:t>als</a:t>
            </a:r>
            <a:r>
              <a:rPr lang="en-US"/>
              <a:t> source codes of all the exercises, already tested, which can be run in the classroom and left to the students.</a:t>
            </a:r>
          </a:p>
          <a:p>
            <a:pPr marL="0" lvl="0" indent="0" algn="l" rtl="0">
              <a:spcBef>
                <a:spcPts val="0"/>
              </a:spcBef>
              <a:spcAft>
                <a:spcPts val="0"/>
              </a:spcAft>
              <a:buNone/>
            </a:pPr>
            <a:r>
              <a:rPr lang="en-US"/>
              <a:t>At the end of the exercise, students will be more aware of the potential of Alloy and some of its applications. They will be able to model realistic scenarios thanks to the examples seen and the strategy adopted by the teacher, and thus ready for the extra activity…</a:t>
            </a:r>
            <a:endParaRPr/>
          </a:p>
        </p:txBody>
      </p:sp>
    </p:spTree>
    <p:extLst>
      <p:ext uri="{BB962C8B-B14F-4D97-AF65-F5344CB8AC3E}">
        <p14:creationId xmlns:p14="http://schemas.microsoft.com/office/powerpoint/2010/main" val="38981042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3aa676022e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3aa676022e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…Eventually, there is a challenge in which students can apply what they have learned in solving a particular specification within a two-week time frame. The challenge aims to model a complex scenario exploiting the approach seen in the tutorial and all the background provided by the lectures.</a:t>
            </a:r>
          </a:p>
          <a:p>
            <a:pPr marL="0" lvl="0" indent="0" algn="l" rtl="0">
              <a:spcBef>
                <a:spcPts val="0"/>
              </a:spcBef>
              <a:spcAft>
                <a:spcPts val="0"/>
              </a:spcAft>
              <a:buNone/>
            </a:pPr>
            <a:r>
              <a:rPr lang="en-US"/>
              <a:t>To tackle the challenge exercise and solve the exercise, students must:</a:t>
            </a:r>
          </a:p>
          <a:p>
            <a:pPr marL="0" lvl="0" indent="0" algn="l" rtl="0">
              <a:spcBef>
                <a:spcPts val="0"/>
              </a:spcBef>
              <a:spcAft>
                <a:spcPts val="0"/>
              </a:spcAft>
              <a:buNone/>
            </a:pPr>
            <a:r>
              <a:rPr lang="en-US"/>
              <a:t>- Have attended the lectures in which the features of Alloy 6 were presented</a:t>
            </a:r>
          </a:p>
          <a:p>
            <a:pPr marL="0" lvl="0" indent="0" algn="l" rtl="0">
              <a:spcBef>
                <a:spcPts val="0"/>
              </a:spcBef>
              <a:spcAft>
                <a:spcPts val="0"/>
              </a:spcAft>
              <a:buNone/>
            </a:pPr>
            <a:r>
              <a:rPr lang="en-US"/>
              <a:t>- have watched the video related to connectives, which will be extensively used when defining predicates, facts and assertions</a:t>
            </a:r>
          </a:p>
          <a:p>
            <a:pPr marL="0" lvl="0" indent="0" algn="l" rtl="0">
              <a:spcBef>
                <a:spcPts val="0"/>
              </a:spcBef>
              <a:spcAft>
                <a:spcPts val="0"/>
              </a:spcAft>
              <a:buNone/>
            </a:pPr>
            <a:r>
              <a:rPr lang="en-US"/>
              <a:t>- have attended the exercise</a:t>
            </a:r>
          </a:p>
          <a:p>
            <a:pPr marL="171450" lvl="0" indent="-171450" algn="l" rtl="0">
              <a:spcBef>
                <a:spcPts val="0"/>
              </a:spcBef>
              <a:spcAft>
                <a:spcPts val="0"/>
              </a:spcAft>
              <a:buFontTx/>
              <a:buChar char="-"/>
            </a:pPr>
            <a:r>
              <a:rPr lang="en-US"/>
              <a:t>have installed the latest version of the Alloy tool </a:t>
            </a:r>
          </a:p>
          <a:p>
            <a:pPr marL="171450" lvl="0" indent="-171450" algn="l" rtl="0">
              <a:spcBef>
                <a:spcPts val="0"/>
              </a:spcBef>
              <a:spcAft>
                <a:spcPts val="0"/>
              </a:spcAft>
              <a:buFontTx/>
              <a:buChar char="-"/>
            </a:pPr>
            <a:r>
              <a:rPr lang="en-US"/>
              <a:t>have understood the delivery method</a:t>
            </a:r>
          </a:p>
          <a:p>
            <a:pPr marL="0" lvl="0" indent="0" algn="l" rtl="0">
              <a:spcBef>
                <a:spcPts val="0"/>
              </a:spcBef>
              <a:spcAft>
                <a:spcPts val="0"/>
              </a:spcAft>
              <a:buFontTx/>
              <a:buNone/>
            </a:pPr>
            <a:r>
              <a:rPr lang="en-US"/>
              <a:t>Here, the teacher uses the strategy of collaborative-learning, having students work together in small groups (2 or 3 students) and allowing them to develop skills related to teamworking and problem-solving. Since the effectiveness of the teaching module is to be observed all the way through, the lecturer should give directions only when strictly necessary.</a:t>
            </a:r>
          </a:p>
          <a:p>
            <a:pPr marL="0" lvl="0" indent="0" algn="l" rtl="0">
              <a:spcBef>
                <a:spcPts val="0"/>
              </a:spcBef>
              <a:spcAft>
                <a:spcPts val="0"/>
              </a:spcAft>
              <a:buFontTx/>
              <a:buNone/>
            </a:pPr>
            <a:r>
              <a:rPr lang="en-US"/>
              <a:t>The proposed theme for the challenge is Software-Defined Network: a very current approach in cloud computing and network architectures that facilitates their administration and configuration in order to improve performance and facilitate their monitoring. It is required to model signatures, then static behavior, and finally dynamic behavior.</a:t>
            </a:r>
          </a:p>
          <a:p>
            <a:pPr marL="0" lvl="0" indent="0" algn="l" rtl="0">
              <a:spcBef>
                <a:spcPts val="0"/>
              </a:spcBef>
              <a:spcAft>
                <a:spcPts val="0"/>
              </a:spcAft>
              <a:buFontTx/>
              <a:buNone/>
            </a:pPr>
            <a:r>
              <a:rPr lang="en-US"/>
              <a:t>The teacher provides the slide set containing the outline of the challenge and how to deliver it.</a:t>
            </a:r>
          </a:p>
          <a:p>
            <a:pPr marL="0" lvl="0" indent="0" algn="l" rtl="0">
              <a:spcBef>
                <a:spcPts val="0"/>
              </a:spcBef>
              <a:spcAft>
                <a:spcPts val="0"/>
              </a:spcAft>
              <a:buFontTx/>
              <a:buNone/>
            </a:pPr>
            <a:r>
              <a:rPr lang="en-US"/>
              <a:t>At the end of the challenge and thus at the end of the module, students will be able to face situations in which they are required to model something very complex by working in a group in a very current, practical, and professional setting. What students are going to model is a real and current problem that does not necessarily have only one solution. Problem solving, which is the skill that the challenge greatly develops, wants each person to propose a personal solution based on what they have seen in class, which is not enough though to solve fulfill the request since an extra step is required.</a:t>
            </a:r>
          </a:p>
        </p:txBody>
      </p:sp>
    </p:spTree>
    <p:extLst>
      <p:ext uri="{BB962C8B-B14F-4D97-AF65-F5344CB8AC3E}">
        <p14:creationId xmlns:p14="http://schemas.microsoft.com/office/powerpoint/2010/main" val="21577500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0.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20.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30.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0.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jpeg"/><Relationship Id="rId1" Type="http://schemas.openxmlformats.org/officeDocument/2006/relationships/slideMaster" Target="../slideMasters/slideMaster30.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7"/>
        <p:cNvGrpSpPr/>
        <p:nvPr/>
      </p:nvGrpSpPr>
      <p:grpSpPr>
        <a:xfrm>
          <a:off x="0" y="0"/>
          <a:ext cx="0" cy="0"/>
          <a:chOff x="0" y="0"/>
          <a:chExt cx="0" cy="0"/>
        </a:xfrm>
      </p:grpSpPr>
      <p:sp>
        <p:nvSpPr>
          <p:cNvPr id="8" name="Google Shape;8;p2"/>
          <p:cNvSpPr txBox="1">
            <a:spLocks noGrp="1"/>
          </p:cNvSpPr>
          <p:nvPr>
            <p:ph type="sldNum" idx="12"/>
          </p:nvPr>
        </p:nvSpPr>
        <p:spPr>
          <a:xfrm>
            <a:off x="9413842" y="5181352"/>
            <a:ext cx="609667" cy="437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5"/>
        <p:cNvGrpSpPr/>
        <p:nvPr/>
      </p:nvGrpSpPr>
      <p:grpSpPr>
        <a:xfrm>
          <a:off x="0" y="0"/>
          <a:ext cx="0" cy="0"/>
          <a:chOff x="0" y="0"/>
          <a:chExt cx="0" cy="0"/>
        </a:xfrm>
      </p:grpSpPr>
      <p:sp>
        <p:nvSpPr>
          <p:cNvPr id="26" name="Google Shape;26;p11"/>
          <p:cNvSpPr txBox="1">
            <a:spLocks noGrp="1"/>
          </p:cNvSpPr>
          <p:nvPr>
            <p:ph type="sldNum" idx="12"/>
          </p:nvPr>
        </p:nvSpPr>
        <p:spPr>
          <a:xfrm>
            <a:off x="9413842" y="5181352"/>
            <a:ext cx="609667" cy="437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7"/>
        <p:cNvGrpSpPr/>
        <p:nvPr/>
      </p:nvGrpSpPr>
      <p:grpSpPr>
        <a:xfrm>
          <a:off x="0" y="0"/>
          <a:ext cx="0" cy="0"/>
          <a:chOff x="0" y="0"/>
          <a:chExt cx="0" cy="0"/>
        </a:xfrm>
      </p:grpSpPr>
      <p:sp>
        <p:nvSpPr>
          <p:cNvPr id="28" name="Google Shape;28;p12"/>
          <p:cNvSpPr txBox="1">
            <a:spLocks noGrp="1"/>
          </p:cNvSpPr>
          <p:nvPr>
            <p:ph type="sldNum" idx="12"/>
          </p:nvPr>
        </p:nvSpPr>
        <p:spPr>
          <a:xfrm>
            <a:off x="9413842" y="5181352"/>
            <a:ext cx="609667" cy="437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p:nvSpPr>
        <p:spPr>
          <a:xfrm>
            <a:off x="0" y="3556402"/>
            <a:ext cx="10160000" cy="215859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500"/>
          </a:p>
        </p:txBody>
      </p:sp>
      <p:sp>
        <p:nvSpPr>
          <p:cNvPr id="2" name="Titolo 1"/>
          <p:cNvSpPr>
            <a:spLocks noGrp="1"/>
          </p:cNvSpPr>
          <p:nvPr>
            <p:ph type="ctrTitle"/>
          </p:nvPr>
        </p:nvSpPr>
        <p:spPr>
          <a:xfrm>
            <a:off x="712816" y="3818514"/>
            <a:ext cx="8636000" cy="806979"/>
          </a:xfrm>
        </p:spPr>
        <p:txBody>
          <a:bodyPr>
            <a:normAutofit/>
          </a:bodyPr>
          <a:lstStyle>
            <a:lvl1pPr>
              <a:defRPr sz="3000"/>
            </a:lvl1pPr>
          </a:lstStyle>
          <a:p>
            <a:r>
              <a:rPr lang="it-IT"/>
              <a:t>Fare clic per modificare lo stile del titolo</a:t>
            </a:r>
          </a:p>
        </p:txBody>
      </p:sp>
      <p:sp>
        <p:nvSpPr>
          <p:cNvPr id="3" name="Sottotitolo 2"/>
          <p:cNvSpPr>
            <a:spLocks noGrp="1"/>
          </p:cNvSpPr>
          <p:nvPr>
            <p:ph type="subTitle" idx="1"/>
          </p:nvPr>
        </p:nvSpPr>
        <p:spPr>
          <a:xfrm>
            <a:off x="712816" y="4613189"/>
            <a:ext cx="8636000" cy="882207"/>
          </a:xfrm>
        </p:spPr>
        <p:txBody>
          <a:bodyPr/>
          <a:lstStyle>
            <a:lvl1pPr marL="0" indent="0" algn="l">
              <a:buNone/>
              <a:defRPr>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it-IT"/>
              <a:t>Fare clic per modificare lo stile del sottotitolo dello schema</a:t>
            </a:r>
          </a:p>
        </p:txBody>
      </p:sp>
      <p:grpSp>
        <p:nvGrpSpPr>
          <p:cNvPr id="127" name="Gruppo 126"/>
          <p:cNvGrpSpPr/>
          <p:nvPr/>
        </p:nvGrpSpPr>
        <p:grpSpPr>
          <a:xfrm>
            <a:off x="0" y="3563268"/>
            <a:ext cx="10160000" cy="147131"/>
            <a:chOff x="1218340" y="275867"/>
            <a:chExt cx="17715122" cy="567843"/>
          </a:xfrm>
        </p:grpSpPr>
        <p:cxnSp>
          <p:nvCxnSpPr>
            <p:cNvPr id="128"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2"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3"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0"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1"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2"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3"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4"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5"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6"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7"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8"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9"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0"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1"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2"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3"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4"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5"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6"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7"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8"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9"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0"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1"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2"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3"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4"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5"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6"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7"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8"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9"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0"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1"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2"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3"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4"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5"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6"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7"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8"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9"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0"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1"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2"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3"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4"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5"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6"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7"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8"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9"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0"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1"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2"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3"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4"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5"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6"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7"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8"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9"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0"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1"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2"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3"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4"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5"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6"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7"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8"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9"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0"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1"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2"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3"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4"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5"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6"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7"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8"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9"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94926867"/>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p:nvSpPr>
        <p:spPr>
          <a:xfrm>
            <a:off x="0" y="3556402"/>
            <a:ext cx="10160000" cy="215859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500"/>
          </a:p>
        </p:txBody>
      </p:sp>
      <p:sp>
        <p:nvSpPr>
          <p:cNvPr id="2" name="Titolo 1"/>
          <p:cNvSpPr>
            <a:spLocks noGrp="1"/>
          </p:cNvSpPr>
          <p:nvPr>
            <p:ph type="ctrTitle"/>
          </p:nvPr>
        </p:nvSpPr>
        <p:spPr>
          <a:xfrm>
            <a:off x="712816" y="3818514"/>
            <a:ext cx="8636000" cy="806979"/>
          </a:xfrm>
        </p:spPr>
        <p:txBody>
          <a:bodyPr>
            <a:normAutofit/>
          </a:bodyPr>
          <a:lstStyle>
            <a:lvl1pPr>
              <a:defRPr sz="3000"/>
            </a:lvl1pPr>
          </a:lstStyle>
          <a:p>
            <a:r>
              <a:rPr lang="it-IT"/>
              <a:t>Fare clic per modificare lo stile del titolo</a:t>
            </a:r>
          </a:p>
        </p:txBody>
      </p:sp>
      <p:sp>
        <p:nvSpPr>
          <p:cNvPr id="3" name="Sottotitolo 2"/>
          <p:cNvSpPr>
            <a:spLocks noGrp="1"/>
          </p:cNvSpPr>
          <p:nvPr>
            <p:ph type="subTitle" idx="1"/>
          </p:nvPr>
        </p:nvSpPr>
        <p:spPr>
          <a:xfrm>
            <a:off x="712816" y="4613189"/>
            <a:ext cx="8636000" cy="882207"/>
          </a:xfrm>
        </p:spPr>
        <p:txBody>
          <a:bodyPr/>
          <a:lstStyle>
            <a:lvl1pPr marL="0" indent="0" algn="l">
              <a:buNone/>
              <a:defRPr>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it-IT"/>
              <a:t>Fare clic per modificare lo stile del sottotitolo dello schema</a:t>
            </a:r>
          </a:p>
        </p:txBody>
      </p:sp>
      <p:grpSp>
        <p:nvGrpSpPr>
          <p:cNvPr id="127" name="Gruppo 126"/>
          <p:cNvGrpSpPr/>
          <p:nvPr/>
        </p:nvGrpSpPr>
        <p:grpSpPr>
          <a:xfrm>
            <a:off x="0" y="3563268"/>
            <a:ext cx="10160000" cy="147131"/>
            <a:chOff x="1218340" y="275867"/>
            <a:chExt cx="17715122" cy="567843"/>
          </a:xfrm>
        </p:grpSpPr>
        <p:cxnSp>
          <p:nvCxnSpPr>
            <p:cNvPr id="128"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2"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3"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0"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1"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2"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3"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4"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5"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6"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7"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8"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9"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0"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1"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2"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3"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4"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5"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6"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7"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8"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9"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0"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1"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2"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3"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4"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5"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6"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7"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8"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9"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0"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1"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2"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3"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4"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5"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6"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7"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8"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9"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0"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1"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2"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3"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4"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5"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6"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7"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8"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9"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0"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1"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2"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3"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4"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5"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6"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7"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8"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9"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0"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1"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2"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3"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4"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5"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6"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7"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8"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9"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0"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1"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2"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3"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4"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5"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6"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7"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8"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9"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40949268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p:nvSpPr>
        <p:spPr>
          <a:xfrm>
            <a:off x="0" y="1"/>
            <a:ext cx="10160000" cy="1058253"/>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500"/>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508001" y="1333501"/>
            <a:ext cx="9248584" cy="3771636"/>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p:nvSpPr>
        <p:spPr>
          <a:xfrm>
            <a:off x="0" y="5105136"/>
            <a:ext cx="10160000" cy="60986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500"/>
          </a:p>
        </p:txBody>
      </p:sp>
      <p:sp>
        <p:nvSpPr>
          <p:cNvPr id="130" name="CasellaDiTesto 129"/>
          <p:cNvSpPr txBox="1"/>
          <p:nvPr/>
        </p:nvSpPr>
        <p:spPr>
          <a:xfrm>
            <a:off x="175310" y="5302922"/>
            <a:ext cx="4360489" cy="246221"/>
          </a:xfrm>
          <a:prstGeom prst="rect">
            <a:avLst/>
          </a:prstGeom>
          <a:noFill/>
        </p:spPr>
        <p:txBody>
          <a:bodyPr wrap="none" rtlCol="0">
            <a:spAutoFit/>
          </a:bodyPr>
          <a:lstStyle/>
          <a:p>
            <a:r>
              <a:rPr lang="it-IT" sz="1000" b="1">
                <a:solidFill>
                  <a:srgbClr val="FFFFFF"/>
                </a:solidFill>
                <a:latin typeface="Arial"/>
                <a:cs typeface="Arial"/>
              </a:rPr>
              <a:t>Lu</a:t>
            </a:r>
            <a:r>
              <a:rPr lang="it-IT" sz="1000" b="1" baseline="0">
                <a:solidFill>
                  <a:srgbClr val="FFFFFF"/>
                </a:solidFill>
                <a:latin typeface="Arial"/>
                <a:cs typeface="Arial"/>
              </a:rPr>
              <a:t>ca Padalino, Francesca Pia Panaccione, Francesco Santambrogio </a:t>
            </a:r>
            <a:endParaRPr lang="it-IT" sz="1000" b="1">
              <a:solidFill>
                <a:srgbClr val="FFFFFF"/>
              </a:solidFill>
              <a:latin typeface="Arial"/>
              <a:cs typeface="Arial"/>
            </a:endParaRPr>
          </a:p>
        </p:txBody>
      </p:sp>
      <p:grpSp>
        <p:nvGrpSpPr>
          <p:cNvPr id="132" name="Gruppo 131"/>
          <p:cNvGrpSpPr/>
          <p:nvPr/>
        </p:nvGrpSpPr>
        <p:grpSpPr>
          <a:xfrm>
            <a:off x="53342" y="908253"/>
            <a:ext cx="10040719" cy="15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057" y="5288650"/>
            <a:ext cx="2467080" cy="24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816233"/>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p:nvSpPr>
        <p:spPr>
          <a:xfrm>
            <a:off x="0" y="1"/>
            <a:ext cx="10160000" cy="1058253"/>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500"/>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508001" y="1333501"/>
            <a:ext cx="9248584" cy="3771636"/>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p:nvSpPr>
        <p:spPr>
          <a:xfrm>
            <a:off x="0" y="5105136"/>
            <a:ext cx="10160000" cy="60986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500"/>
          </a:p>
        </p:txBody>
      </p:sp>
      <p:sp>
        <p:nvSpPr>
          <p:cNvPr id="130" name="CasellaDiTesto 129"/>
          <p:cNvSpPr txBox="1"/>
          <p:nvPr/>
        </p:nvSpPr>
        <p:spPr>
          <a:xfrm>
            <a:off x="175310" y="5302922"/>
            <a:ext cx="4360489" cy="246221"/>
          </a:xfrm>
          <a:prstGeom prst="rect">
            <a:avLst/>
          </a:prstGeom>
          <a:noFill/>
        </p:spPr>
        <p:txBody>
          <a:bodyPr wrap="none" rtlCol="0">
            <a:spAutoFit/>
          </a:bodyPr>
          <a:lstStyle/>
          <a:p>
            <a:r>
              <a:rPr lang="it-IT" sz="1000" b="1">
                <a:solidFill>
                  <a:srgbClr val="FFFFFF"/>
                </a:solidFill>
                <a:latin typeface="Arial"/>
                <a:cs typeface="Arial"/>
              </a:rPr>
              <a:t>Lu</a:t>
            </a:r>
            <a:r>
              <a:rPr lang="it-IT" sz="1000" b="1" baseline="0">
                <a:solidFill>
                  <a:srgbClr val="FFFFFF"/>
                </a:solidFill>
                <a:latin typeface="Arial"/>
                <a:cs typeface="Arial"/>
              </a:rPr>
              <a:t>ca Padalino, Francesca Pia Panaccione, Francesco Santambrogio </a:t>
            </a:r>
            <a:endParaRPr lang="it-IT" sz="1000" b="1">
              <a:solidFill>
                <a:srgbClr val="FFFFFF"/>
              </a:solidFill>
              <a:latin typeface="Arial"/>
              <a:cs typeface="Arial"/>
            </a:endParaRPr>
          </a:p>
        </p:txBody>
      </p:sp>
      <p:grpSp>
        <p:nvGrpSpPr>
          <p:cNvPr id="132" name="Gruppo 131"/>
          <p:cNvGrpSpPr/>
          <p:nvPr/>
        </p:nvGrpSpPr>
        <p:grpSpPr>
          <a:xfrm>
            <a:off x="53342" y="908253"/>
            <a:ext cx="10040719" cy="15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057" y="5288650"/>
            <a:ext cx="2467080" cy="24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581623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Diapositiva titolo">
    <p:spTree>
      <p:nvGrpSpPr>
        <p:cNvPr id="1" name=""/>
        <p:cNvGrpSpPr/>
        <p:nvPr/>
      </p:nvGrpSpPr>
      <p:grpSpPr>
        <a:xfrm>
          <a:off x="0" y="0"/>
          <a:ext cx="0" cy="0"/>
          <a:chOff x="0" y="0"/>
          <a:chExt cx="0" cy="0"/>
        </a:xfrm>
      </p:grpSpPr>
      <p:pic>
        <p:nvPicPr>
          <p:cNvPr id="127" name="Immagine 1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 y="0"/>
            <a:ext cx="10160000" cy="3754120"/>
          </a:xfrm>
          <a:prstGeom prst="rect">
            <a:avLst/>
          </a:prstGeom>
        </p:spPr>
      </p:pic>
      <p:sp>
        <p:nvSpPr>
          <p:cNvPr id="2" name="Rettangolo 1"/>
          <p:cNvSpPr/>
          <p:nvPr/>
        </p:nvSpPr>
        <p:spPr>
          <a:xfrm>
            <a:off x="0" y="3549076"/>
            <a:ext cx="10160000" cy="21792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167"/>
          </a:p>
        </p:txBody>
      </p:sp>
      <p:grpSp>
        <p:nvGrpSpPr>
          <p:cNvPr id="3" name="Gruppo 2"/>
          <p:cNvGrpSpPr/>
          <p:nvPr/>
        </p:nvGrpSpPr>
        <p:grpSpPr>
          <a:xfrm>
            <a:off x="0" y="3556403"/>
            <a:ext cx="10160000" cy="147131"/>
            <a:chOff x="1218340" y="275867"/>
            <a:chExt cx="17715122" cy="567843"/>
          </a:xfrm>
        </p:grpSpPr>
        <p:cxnSp>
          <p:nvCxnSpPr>
            <p:cNvPr id="4"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125"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872" y="2108917"/>
            <a:ext cx="1778000" cy="1310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66268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cSld name="2_Diapositiva titolo">
    <p:spTree>
      <p:nvGrpSpPr>
        <p:cNvPr id="1" name=""/>
        <p:cNvGrpSpPr/>
        <p:nvPr/>
      </p:nvGrpSpPr>
      <p:grpSpPr>
        <a:xfrm>
          <a:off x="0" y="0"/>
          <a:ext cx="0" cy="0"/>
          <a:chOff x="0" y="0"/>
          <a:chExt cx="0" cy="0"/>
        </a:xfrm>
      </p:grpSpPr>
      <p:pic>
        <p:nvPicPr>
          <p:cNvPr id="127" name="Immagine 1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 y="0"/>
            <a:ext cx="10160000" cy="3754120"/>
          </a:xfrm>
          <a:prstGeom prst="rect">
            <a:avLst/>
          </a:prstGeom>
        </p:spPr>
      </p:pic>
      <p:sp>
        <p:nvSpPr>
          <p:cNvPr id="2" name="Rettangolo 1"/>
          <p:cNvSpPr/>
          <p:nvPr/>
        </p:nvSpPr>
        <p:spPr>
          <a:xfrm>
            <a:off x="0" y="3549076"/>
            <a:ext cx="10160000" cy="21792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167"/>
          </a:p>
        </p:txBody>
      </p:sp>
      <p:grpSp>
        <p:nvGrpSpPr>
          <p:cNvPr id="3" name="Gruppo 2"/>
          <p:cNvGrpSpPr/>
          <p:nvPr/>
        </p:nvGrpSpPr>
        <p:grpSpPr>
          <a:xfrm>
            <a:off x="0" y="3556403"/>
            <a:ext cx="10160000" cy="147131"/>
            <a:chOff x="1218340" y="275867"/>
            <a:chExt cx="17715122" cy="567843"/>
          </a:xfrm>
        </p:grpSpPr>
        <p:cxnSp>
          <p:nvCxnSpPr>
            <p:cNvPr id="4"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125"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872" y="2108917"/>
            <a:ext cx="1778000" cy="1310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36626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p:nvSpPr>
        <p:spPr>
          <a:xfrm>
            <a:off x="0" y="3556402"/>
            <a:ext cx="10160000" cy="215859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500"/>
          </a:p>
        </p:txBody>
      </p:sp>
      <p:sp>
        <p:nvSpPr>
          <p:cNvPr id="2" name="Titolo 1"/>
          <p:cNvSpPr>
            <a:spLocks noGrp="1"/>
          </p:cNvSpPr>
          <p:nvPr>
            <p:ph type="ctrTitle"/>
          </p:nvPr>
        </p:nvSpPr>
        <p:spPr>
          <a:xfrm>
            <a:off x="712816" y="3818514"/>
            <a:ext cx="8636000" cy="806979"/>
          </a:xfrm>
        </p:spPr>
        <p:txBody>
          <a:bodyPr>
            <a:normAutofit/>
          </a:bodyPr>
          <a:lstStyle>
            <a:lvl1pPr>
              <a:defRPr sz="3000"/>
            </a:lvl1pPr>
          </a:lstStyle>
          <a:p>
            <a:r>
              <a:rPr lang="it-IT"/>
              <a:t>Fare clic per modificare lo stile del titolo</a:t>
            </a:r>
          </a:p>
        </p:txBody>
      </p:sp>
      <p:sp>
        <p:nvSpPr>
          <p:cNvPr id="3" name="Sottotitolo 2"/>
          <p:cNvSpPr>
            <a:spLocks noGrp="1"/>
          </p:cNvSpPr>
          <p:nvPr>
            <p:ph type="subTitle" idx="1"/>
          </p:nvPr>
        </p:nvSpPr>
        <p:spPr>
          <a:xfrm>
            <a:off x="712816" y="4613189"/>
            <a:ext cx="8636000" cy="882207"/>
          </a:xfrm>
        </p:spPr>
        <p:txBody>
          <a:bodyPr/>
          <a:lstStyle>
            <a:lvl1pPr marL="0" indent="0" algn="l">
              <a:buNone/>
              <a:defRPr>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it-IT"/>
              <a:t>Fare clic per modificare lo stile del sottotitolo dello schema</a:t>
            </a:r>
          </a:p>
        </p:txBody>
      </p:sp>
      <p:grpSp>
        <p:nvGrpSpPr>
          <p:cNvPr id="127" name="Gruppo 126"/>
          <p:cNvGrpSpPr/>
          <p:nvPr/>
        </p:nvGrpSpPr>
        <p:grpSpPr>
          <a:xfrm>
            <a:off x="0" y="3563268"/>
            <a:ext cx="10160000" cy="147131"/>
            <a:chOff x="1218340" y="275867"/>
            <a:chExt cx="17715122" cy="567843"/>
          </a:xfrm>
        </p:grpSpPr>
        <p:cxnSp>
          <p:nvCxnSpPr>
            <p:cNvPr id="128"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2"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3"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0"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1"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2"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3"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4"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5"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6"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7"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8"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9"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0"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1"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2"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3"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4"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5"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6"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7"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8"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9"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0"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1"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2"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3"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4"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5"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6"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7"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8"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9"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0"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1"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2"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3"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4"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5"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6"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7"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8"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9"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0"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1"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2"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3"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4"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5"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6"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7"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8"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9"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0"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1"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2"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3"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4"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5"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6"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7"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8"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9"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0"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1"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2"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3"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4"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5"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6"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7"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8"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9"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0"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1"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2"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3"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4"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5"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6"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7"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8"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9"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26288511"/>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 preserve="1">
  <p:cSld name="Diapositiva titolo">
    <p:spTree>
      <p:nvGrpSpPr>
        <p:cNvPr id="1" name=""/>
        <p:cNvGrpSpPr/>
        <p:nvPr/>
      </p:nvGrpSpPr>
      <p:grpSpPr>
        <a:xfrm>
          <a:off x="0" y="0"/>
          <a:ext cx="0" cy="0"/>
          <a:chOff x="0" y="0"/>
          <a:chExt cx="0" cy="0"/>
        </a:xfrm>
      </p:grpSpPr>
      <p:sp>
        <p:nvSpPr>
          <p:cNvPr id="168" name="Rettangolo 167"/>
          <p:cNvSpPr/>
          <p:nvPr/>
        </p:nvSpPr>
        <p:spPr>
          <a:xfrm>
            <a:off x="0" y="3556402"/>
            <a:ext cx="10160000" cy="2158598"/>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500"/>
          </a:p>
        </p:txBody>
      </p:sp>
      <p:sp>
        <p:nvSpPr>
          <p:cNvPr id="2" name="Titolo 1"/>
          <p:cNvSpPr>
            <a:spLocks noGrp="1"/>
          </p:cNvSpPr>
          <p:nvPr>
            <p:ph type="ctrTitle"/>
          </p:nvPr>
        </p:nvSpPr>
        <p:spPr>
          <a:xfrm>
            <a:off x="712816" y="3818514"/>
            <a:ext cx="8636000" cy="806979"/>
          </a:xfrm>
        </p:spPr>
        <p:txBody>
          <a:bodyPr>
            <a:normAutofit/>
          </a:bodyPr>
          <a:lstStyle>
            <a:lvl1pPr>
              <a:defRPr sz="3000"/>
            </a:lvl1pPr>
          </a:lstStyle>
          <a:p>
            <a:r>
              <a:rPr lang="it-IT"/>
              <a:t>Fare clic per modificare lo stile del titolo</a:t>
            </a:r>
          </a:p>
        </p:txBody>
      </p:sp>
      <p:sp>
        <p:nvSpPr>
          <p:cNvPr id="3" name="Sottotitolo 2"/>
          <p:cNvSpPr>
            <a:spLocks noGrp="1"/>
          </p:cNvSpPr>
          <p:nvPr>
            <p:ph type="subTitle" idx="1"/>
          </p:nvPr>
        </p:nvSpPr>
        <p:spPr>
          <a:xfrm>
            <a:off x="712816" y="4613189"/>
            <a:ext cx="8636000" cy="882207"/>
          </a:xfrm>
        </p:spPr>
        <p:txBody>
          <a:bodyPr/>
          <a:lstStyle>
            <a:lvl1pPr marL="0" indent="0" algn="l">
              <a:buNone/>
              <a:defRPr>
                <a:solidFill>
                  <a:schemeClr val="bg1"/>
                </a:solidFill>
              </a:defRPr>
            </a:lvl1pPr>
            <a:lvl2pPr marL="380985" indent="0" algn="ctr">
              <a:buNone/>
              <a:defRPr>
                <a:solidFill>
                  <a:schemeClr val="tx1">
                    <a:tint val="75000"/>
                  </a:schemeClr>
                </a:solidFill>
              </a:defRPr>
            </a:lvl2pPr>
            <a:lvl3pPr marL="761970" indent="0" algn="ctr">
              <a:buNone/>
              <a:defRPr>
                <a:solidFill>
                  <a:schemeClr val="tx1">
                    <a:tint val="75000"/>
                  </a:schemeClr>
                </a:solidFill>
              </a:defRPr>
            </a:lvl3pPr>
            <a:lvl4pPr marL="1142954" indent="0" algn="ctr">
              <a:buNone/>
              <a:defRPr>
                <a:solidFill>
                  <a:schemeClr val="tx1">
                    <a:tint val="75000"/>
                  </a:schemeClr>
                </a:solidFill>
              </a:defRPr>
            </a:lvl4pPr>
            <a:lvl5pPr marL="1523939" indent="0" algn="ctr">
              <a:buNone/>
              <a:defRPr>
                <a:solidFill>
                  <a:schemeClr val="tx1">
                    <a:tint val="75000"/>
                  </a:schemeClr>
                </a:solidFill>
              </a:defRPr>
            </a:lvl5pPr>
            <a:lvl6pPr marL="1904924" indent="0" algn="ctr">
              <a:buNone/>
              <a:defRPr>
                <a:solidFill>
                  <a:schemeClr val="tx1">
                    <a:tint val="75000"/>
                  </a:schemeClr>
                </a:solidFill>
              </a:defRPr>
            </a:lvl6pPr>
            <a:lvl7pPr marL="2285909" indent="0" algn="ctr">
              <a:buNone/>
              <a:defRPr>
                <a:solidFill>
                  <a:schemeClr val="tx1">
                    <a:tint val="75000"/>
                  </a:schemeClr>
                </a:solidFill>
              </a:defRPr>
            </a:lvl7pPr>
            <a:lvl8pPr marL="2666893" indent="0" algn="ctr">
              <a:buNone/>
              <a:defRPr>
                <a:solidFill>
                  <a:schemeClr val="tx1">
                    <a:tint val="75000"/>
                  </a:schemeClr>
                </a:solidFill>
              </a:defRPr>
            </a:lvl8pPr>
            <a:lvl9pPr marL="3047878" indent="0" algn="ctr">
              <a:buNone/>
              <a:defRPr>
                <a:solidFill>
                  <a:schemeClr val="tx1">
                    <a:tint val="75000"/>
                  </a:schemeClr>
                </a:solidFill>
              </a:defRPr>
            </a:lvl9pPr>
          </a:lstStyle>
          <a:p>
            <a:r>
              <a:rPr lang="it-IT"/>
              <a:t>Fare clic per modificare lo stile del sottotitolo dello schema</a:t>
            </a:r>
          </a:p>
        </p:txBody>
      </p:sp>
      <p:grpSp>
        <p:nvGrpSpPr>
          <p:cNvPr id="127" name="Gruppo 126"/>
          <p:cNvGrpSpPr/>
          <p:nvPr/>
        </p:nvGrpSpPr>
        <p:grpSpPr>
          <a:xfrm>
            <a:off x="0" y="3563268"/>
            <a:ext cx="10160000" cy="147131"/>
            <a:chOff x="1218340" y="275867"/>
            <a:chExt cx="17715122" cy="567843"/>
          </a:xfrm>
        </p:grpSpPr>
        <p:cxnSp>
          <p:nvCxnSpPr>
            <p:cNvPr id="128"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9"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0"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1"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2"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3"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0"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1"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2"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3"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4"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5"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6"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7"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8"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9"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0"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1"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2"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3"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4"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5"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6"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7"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8"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9"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0"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1"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2"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3"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4"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5"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6"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7"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8"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9"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0"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1"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2"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3"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4"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5"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6"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7"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8"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9"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0"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1"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2"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3"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4"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5"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6"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7"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8"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9"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0"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1"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2"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3"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4"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5"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6"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7"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8"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9"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0"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1"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2"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3"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4"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5"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6"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7"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8"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9"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0"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1"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2"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3"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4"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5"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6"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7"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8"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9"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242628851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p:nvSpPr>
        <p:spPr>
          <a:xfrm>
            <a:off x="0" y="1"/>
            <a:ext cx="10160000" cy="1058253"/>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500"/>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508001" y="1333501"/>
            <a:ext cx="9248584" cy="3771636"/>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p:nvSpPr>
        <p:spPr>
          <a:xfrm>
            <a:off x="0" y="5105136"/>
            <a:ext cx="10160000" cy="60986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500"/>
          </a:p>
        </p:txBody>
      </p:sp>
      <p:sp>
        <p:nvSpPr>
          <p:cNvPr id="130" name="CasellaDiTesto 129"/>
          <p:cNvSpPr txBox="1"/>
          <p:nvPr/>
        </p:nvSpPr>
        <p:spPr>
          <a:xfrm>
            <a:off x="175310" y="5302922"/>
            <a:ext cx="4360489" cy="246221"/>
          </a:xfrm>
          <a:prstGeom prst="rect">
            <a:avLst/>
          </a:prstGeom>
          <a:noFill/>
        </p:spPr>
        <p:txBody>
          <a:bodyPr wrap="none" rtlCol="0">
            <a:spAutoFit/>
          </a:bodyPr>
          <a:lstStyle/>
          <a:p>
            <a:r>
              <a:rPr lang="it-IT" sz="1000" b="1">
                <a:solidFill>
                  <a:srgbClr val="FFFFFF"/>
                </a:solidFill>
                <a:latin typeface="Arial"/>
                <a:cs typeface="Arial"/>
              </a:rPr>
              <a:t>Lu</a:t>
            </a:r>
            <a:r>
              <a:rPr lang="it-IT" sz="1000" b="1" baseline="0">
                <a:solidFill>
                  <a:srgbClr val="FFFFFF"/>
                </a:solidFill>
                <a:latin typeface="Arial"/>
                <a:cs typeface="Arial"/>
              </a:rPr>
              <a:t>ca Padalino, Francesca Pia Panaccione, Francesco Santambrogio </a:t>
            </a:r>
            <a:endParaRPr lang="it-IT" sz="1000" b="1">
              <a:solidFill>
                <a:srgbClr val="FFFFFF"/>
              </a:solidFill>
              <a:latin typeface="Arial"/>
              <a:cs typeface="Arial"/>
            </a:endParaRPr>
          </a:p>
        </p:txBody>
      </p:sp>
      <p:grpSp>
        <p:nvGrpSpPr>
          <p:cNvPr id="132" name="Gruppo 131"/>
          <p:cNvGrpSpPr/>
          <p:nvPr/>
        </p:nvGrpSpPr>
        <p:grpSpPr>
          <a:xfrm>
            <a:off x="53342" y="908253"/>
            <a:ext cx="10040719" cy="15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057" y="5288650"/>
            <a:ext cx="2467080" cy="24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815370"/>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53" name="Rettangolo 252"/>
          <p:cNvSpPr/>
          <p:nvPr/>
        </p:nvSpPr>
        <p:spPr>
          <a:xfrm>
            <a:off x="0" y="1"/>
            <a:ext cx="10160000" cy="1058253"/>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500"/>
          </a:p>
        </p:txBody>
      </p:sp>
      <p:sp>
        <p:nvSpPr>
          <p:cNvPr id="2" name="Titolo 1"/>
          <p:cNvSpPr>
            <a:spLocks noGrp="1"/>
          </p:cNvSpPr>
          <p:nvPr>
            <p:ph type="title"/>
          </p:nvPr>
        </p:nvSpPr>
        <p:spPr/>
        <p:txBody>
          <a:bodyPr/>
          <a:lstStyle/>
          <a:p>
            <a:r>
              <a:rPr lang="it-IT"/>
              <a:t>Fare clic per modificare lo stile del titolo</a:t>
            </a:r>
          </a:p>
        </p:txBody>
      </p:sp>
      <p:sp>
        <p:nvSpPr>
          <p:cNvPr id="3" name="Segnaposto contenuto 2"/>
          <p:cNvSpPr>
            <a:spLocks noGrp="1"/>
          </p:cNvSpPr>
          <p:nvPr>
            <p:ph idx="1"/>
          </p:nvPr>
        </p:nvSpPr>
        <p:spPr>
          <a:xfrm>
            <a:off x="508001" y="1333501"/>
            <a:ext cx="9248584" cy="3771636"/>
          </a:xfrm>
        </p:spPr>
        <p:txBody>
          <a:bodyPr/>
          <a:lstStyle/>
          <a:p>
            <a:pPr lvl="0"/>
            <a:r>
              <a:rPr lang="it-IT"/>
              <a:t>Fare clic per modificare stili del testo dello schema</a:t>
            </a:r>
          </a:p>
          <a:p>
            <a:pPr lvl="1"/>
            <a:r>
              <a:rPr lang="it-IT"/>
              <a:t>Secondo livello</a:t>
            </a:r>
          </a:p>
          <a:p>
            <a:pPr lvl="2"/>
            <a:r>
              <a:rPr lang="it-IT"/>
              <a:t>Terzo livello</a:t>
            </a:r>
          </a:p>
          <a:p>
            <a:pPr lvl="3"/>
            <a:r>
              <a:rPr lang="it-IT"/>
              <a:t>Quarto livello</a:t>
            </a:r>
          </a:p>
          <a:p>
            <a:pPr lvl="4"/>
            <a:r>
              <a:rPr lang="it-IT"/>
              <a:t>Quinto livello</a:t>
            </a:r>
          </a:p>
        </p:txBody>
      </p:sp>
      <p:sp>
        <p:nvSpPr>
          <p:cNvPr id="129" name="Rettangolo 128"/>
          <p:cNvSpPr/>
          <p:nvPr/>
        </p:nvSpPr>
        <p:spPr>
          <a:xfrm>
            <a:off x="0" y="5105136"/>
            <a:ext cx="10160000" cy="609864"/>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500"/>
          </a:p>
        </p:txBody>
      </p:sp>
      <p:sp>
        <p:nvSpPr>
          <p:cNvPr id="130" name="CasellaDiTesto 129"/>
          <p:cNvSpPr txBox="1"/>
          <p:nvPr/>
        </p:nvSpPr>
        <p:spPr>
          <a:xfrm>
            <a:off x="175310" y="5302922"/>
            <a:ext cx="4360489" cy="246221"/>
          </a:xfrm>
          <a:prstGeom prst="rect">
            <a:avLst/>
          </a:prstGeom>
          <a:noFill/>
        </p:spPr>
        <p:txBody>
          <a:bodyPr wrap="none" rtlCol="0">
            <a:spAutoFit/>
          </a:bodyPr>
          <a:lstStyle/>
          <a:p>
            <a:r>
              <a:rPr lang="it-IT" sz="1000" b="1">
                <a:solidFill>
                  <a:srgbClr val="FFFFFF"/>
                </a:solidFill>
                <a:latin typeface="Arial"/>
                <a:cs typeface="Arial"/>
              </a:rPr>
              <a:t>Lu</a:t>
            </a:r>
            <a:r>
              <a:rPr lang="it-IT" sz="1000" b="1" baseline="0">
                <a:solidFill>
                  <a:srgbClr val="FFFFFF"/>
                </a:solidFill>
                <a:latin typeface="Arial"/>
                <a:cs typeface="Arial"/>
              </a:rPr>
              <a:t>ca Padalino, Francesca Pia Panaccione, Francesco Santambrogio </a:t>
            </a:r>
            <a:endParaRPr lang="it-IT" sz="1000" b="1">
              <a:solidFill>
                <a:srgbClr val="FFFFFF"/>
              </a:solidFill>
              <a:latin typeface="Arial"/>
              <a:cs typeface="Arial"/>
            </a:endParaRPr>
          </a:p>
        </p:txBody>
      </p:sp>
      <p:grpSp>
        <p:nvGrpSpPr>
          <p:cNvPr id="132" name="Gruppo 131"/>
          <p:cNvGrpSpPr/>
          <p:nvPr/>
        </p:nvGrpSpPr>
        <p:grpSpPr>
          <a:xfrm>
            <a:off x="53342" y="908253"/>
            <a:ext cx="10040719" cy="150000"/>
            <a:chOff x="1218340" y="275867"/>
            <a:chExt cx="17715122" cy="567843"/>
          </a:xfrm>
        </p:grpSpPr>
        <p:cxnSp>
          <p:nvCxnSpPr>
            <p:cNvPr id="133" name="Connettore 1 132"/>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4" name="Connettore 1 133"/>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5" name="Connettore 1 134"/>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6" name="Connettore 1 135"/>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7" name="Connettore 1 136"/>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8" name="Connettore 1 137"/>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9" name="Connettore 1 138"/>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0" name="Connettore 1 139"/>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1" name="Connettore 1 140"/>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2" name="Connettore 1 141"/>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3" name="Connettore 1 142"/>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4" name="Connettore 1 143"/>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5" name="Connettore 1 144"/>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6" name="Connettore 1 145"/>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7" name="Connettore 1 146"/>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8" name="Connettore 1 147"/>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9" name="Connettore 1 148"/>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0" name="Connettore 1 149"/>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1" name="Connettore 1 150"/>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2" name="Connettore 1 151"/>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3" name="Connettore 1 152"/>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4" name="Connettore 1 153"/>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5" name="Connettore 1 154"/>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6" name="Connettore 1 155"/>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7" name="Connettore 1 156"/>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8" name="Connettore 1 157"/>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9" name="Connettore 1 158"/>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0" name="Connettore 1 159"/>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1" name="Connettore 1 160"/>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2" name="Connettore 1 161"/>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3" name="Connettore 1 162"/>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4" name="Connettore 1 163"/>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5" name="Connettore 1 164"/>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6" name="Connettore 1 165"/>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7" name="Connettore 1 166"/>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8" name="Connettore 1 167"/>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9" name="Connettore 1 168"/>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0" name="Connettore 1 169"/>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1" name="Connettore 1 170"/>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2" name="Connettore 1 171"/>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3" name="Connettore 1 172"/>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Connettore 1 173"/>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Connettore 1 174"/>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6" name="Connettore 1 175"/>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7" name="Connettore 1 176"/>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8" name="Connettore 1 177"/>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9" name="Connettore 1 178"/>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0" name="Connettore 1 179"/>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1" name="Connettore 1 180"/>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2" name="Connettore 1 181"/>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3" name="Connettore 1 182"/>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Connettore 1 183"/>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Connettore 1 184"/>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6" name="Connettore 1 185"/>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7" name="Connettore 1 186"/>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8" name="Connettore 1 187"/>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9" name="Connettore 1 188"/>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0" name="Connettore 1 189"/>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1" name="Connettore 1 190"/>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2" name="Connettore 1 191"/>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3" name="Connettore 1 192"/>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4" name="Connettore 1 193"/>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5" name="Connettore 1 194"/>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6" name="Connettore 1 195"/>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7" name="Connettore 1 196"/>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8" name="Connettore 1 197"/>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9" name="Connettore 1 198"/>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0" name="Connettore 1 199"/>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1" name="Connettore 1 200"/>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2" name="Connettore 1 201"/>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3" name="Connettore 1 202"/>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4" name="Connettore 1 203"/>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5" name="Connettore 1 204"/>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6" name="Connettore 1 205"/>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7" name="Connettore 1 206"/>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8" name="Connettore 1 207"/>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9" name="Connettore 1 208"/>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0" name="Connettore 1 209"/>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1" name="Connettore 1 210"/>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2" name="Connettore 1 211"/>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3" name="Connettore 1 212"/>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4" name="Connettore 1 213"/>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5" name="Connettore 1 214"/>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6" name="Connettore 1 215"/>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7" name="Connettore 1 216"/>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8" name="Connettore 1 217"/>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Connettore 1 218"/>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Connettore 1 219"/>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1" name="Connettore 1 220"/>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2" name="Connettore 1 221"/>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3" name="Connettore 1 222"/>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4" name="Connettore 1 223"/>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Connettore 1 224"/>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Connettore 1 225"/>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7" name="Connettore 1 226"/>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8" name="Connettore 1 227"/>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9" name="Connettore 1 228"/>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0" name="Connettore 1 229"/>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1" name="Connettore 1 230"/>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2" name="Connettore 1 231"/>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3" name="Connettore 1 232"/>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4" name="Connettore 1 233"/>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5" name="Connettore 1 234"/>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6" name="Connettore 1 235"/>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7" name="Connettore 1 236"/>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8" name="Connettore 1 237"/>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9" name="Connettore 1 238"/>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0" name="Connettore 1 239"/>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1" name="Connettore 1 240"/>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2" name="Connettore 1 241"/>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3" name="Connettore 1 242"/>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4" name="Connettore 1 243"/>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5" name="Connettore 1 244"/>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6" name="Connettore 1 245"/>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7" name="Connettore 1 246"/>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8" name="Connettore 1 247"/>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9" name="Connettore 1 248"/>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0" name="Connettore 1 249"/>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1" name="Connettore 1 250"/>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2" name="Connettore 1 251"/>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254" name="Picture 2" descr="Y:\IMMAGINE _COORDINATA_2014\PPT\modello1\loghi_PNG\03_Polimi_logotipo_bandiera-1rig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4057" y="5288650"/>
            <a:ext cx="2467080" cy="241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9281537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2_Diapositiva titolo">
    <p:spTree>
      <p:nvGrpSpPr>
        <p:cNvPr id="1" name=""/>
        <p:cNvGrpSpPr/>
        <p:nvPr/>
      </p:nvGrpSpPr>
      <p:grpSpPr>
        <a:xfrm>
          <a:off x="0" y="0"/>
          <a:ext cx="0" cy="0"/>
          <a:chOff x="0" y="0"/>
          <a:chExt cx="0" cy="0"/>
        </a:xfrm>
      </p:grpSpPr>
      <p:pic>
        <p:nvPicPr>
          <p:cNvPr id="127" name="Immagine 1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 y="0"/>
            <a:ext cx="10160000" cy="3754120"/>
          </a:xfrm>
          <a:prstGeom prst="rect">
            <a:avLst/>
          </a:prstGeom>
        </p:spPr>
      </p:pic>
      <p:sp>
        <p:nvSpPr>
          <p:cNvPr id="2" name="Rettangolo 1"/>
          <p:cNvSpPr/>
          <p:nvPr/>
        </p:nvSpPr>
        <p:spPr>
          <a:xfrm>
            <a:off x="0" y="3549076"/>
            <a:ext cx="10160000" cy="21792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167"/>
          </a:p>
        </p:txBody>
      </p:sp>
      <p:grpSp>
        <p:nvGrpSpPr>
          <p:cNvPr id="3" name="Gruppo 2"/>
          <p:cNvGrpSpPr/>
          <p:nvPr/>
        </p:nvGrpSpPr>
        <p:grpSpPr>
          <a:xfrm>
            <a:off x="0" y="3556403"/>
            <a:ext cx="10160000" cy="147131"/>
            <a:chOff x="1218340" y="275867"/>
            <a:chExt cx="17715122" cy="567843"/>
          </a:xfrm>
        </p:grpSpPr>
        <p:cxnSp>
          <p:nvCxnSpPr>
            <p:cNvPr id="4"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125"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872" y="2108917"/>
            <a:ext cx="1778000" cy="1310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502390"/>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cSld name="2_Diapositiva titolo">
    <p:spTree>
      <p:nvGrpSpPr>
        <p:cNvPr id="1" name=""/>
        <p:cNvGrpSpPr/>
        <p:nvPr/>
      </p:nvGrpSpPr>
      <p:grpSpPr>
        <a:xfrm>
          <a:off x="0" y="0"/>
          <a:ext cx="0" cy="0"/>
          <a:chOff x="0" y="0"/>
          <a:chExt cx="0" cy="0"/>
        </a:xfrm>
      </p:grpSpPr>
      <p:pic>
        <p:nvPicPr>
          <p:cNvPr id="127" name="Immagine 12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8" y="0"/>
            <a:ext cx="10160000" cy="3754120"/>
          </a:xfrm>
          <a:prstGeom prst="rect">
            <a:avLst/>
          </a:prstGeom>
        </p:spPr>
      </p:pic>
      <p:sp>
        <p:nvSpPr>
          <p:cNvPr id="2" name="Rettangolo 1"/>
          <p:cNvSpPr/>
          <p:nvPr/>
        </p:nvSpPr>
        <p:spPr>
          <a:xfrm>
            <a:off x="0" y="3549076"/>
            <a:ext cx="10160000" cy="2179225"/>
          </a:xfrm>
          <a:prstGeom prst="rect">
            <a:avLst/>
          </a:prstGeom>
          <a:solidFill>
            <a:srgbClr val="728FA5"/>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167"/>
          </a:p>
        </p:txBody>
      </p:sp>
      <p:grpSp>
        <p:nvGrpSpPr>
          <p:cNvPr id="3" name="Gruppo 2"/>
          <p:cNvGrpSpPr/>
          <p:nvPr/>
        </p:nvGrpSpPr>
        <p:grpSpPr>
          <a:xfrm>
            <a:off x="0" y="3556403"/>
            <a:ext cx="10160000" cy="147131"/>
            <a:chOff x="1218340" y="275867"/>
            <a:chExt cx="17715122" cy="567843"/>
          </a:xfrm>
        </p:grpSpPr>
        <p:cxnSp>
          <p:nvCxnSpPr>
            <p:cNvPr id="4" name="Connettore 1 11"/>
            <p:cNvCxnSpPr/>
            <p:nvPr userDrawn="1"/>
          </p:nvCxnSpPr>
          <p:spPr>
            <a:xfrm>
              <a:off x="12183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 name="Connettore 1 12"/>
            <p:cNvCxnSpPr/>
            <p:nvPr userDrawn="1"/>
          </p:nvCxnSpPr>
          <p:spPr>
            <a:xfrm>
              <a:off x="13672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 name="Connettore 1 13"/>
            <p:cNvCxnSpPr/>
            <p:nvPr userDrawn="1"/>
          </p:nvCxnSpPr>
          <p:spPr>
            <a:xfrm>
              <a:off x="15160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 name="Connettore 1 14"/>
            <p:cNvCxnSpPr/>
            <p:nvPr userDrawn="1"/>
          </p:nvCxnSpPr>
          <p:spPr>
            <a:xfrm>
              <a:off x="16649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 name="Connettore 1 15"/>
            <p:cNvCxnSpPr/>
            <p:nvPr userDrawn="1"/>
          </p:nvCxnSpPr>
          <p:spPr>
            <a:xfrm>
              <a:off x="18138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Connettore 1 16"/>
            <p:cNvCxnSpPr/>
            <p:nvPr userDrawn="1"/>
          </p:nvCxnSpPr>
          <p:spPr>
            <a:xfrm>
              <a:off x="19626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Connettore 1 17"/>
            <p:cNvCxnSpPr/>
            <p:nvPr userDrawn="1"/>
          </p:nvCxnSpPr>
          <p:spPr>
            <a:xfrm>
              <a:off x="21115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 name="Connettore 1 18"/>
            <p:cNvCxnSpPr/>
            <p:nvPr userDrawn="1"/>
          </p:nvCxnSpPr>
          <p:spPr>
            <a:xfrm>
              <a:off x="22604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 name="Connettore 1 19"/>
            <p:cNvCxnSpPr/>
            <p:nvPr userDrawn="1"/>
          </p:nvCxnSpPr>
          <p:spPr>
            <a:xfrm>
              <a:off x="24092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3" name="Connettore 1 20"/>
            <p:cNvCxnSpPr/>
            <p:nvPr userDrawn="1"/>
          </p:nvCxnSpPr>
          <p:spPr>
            <a:xfrm>
              <a:off x="25581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4" name="Connettore 1 21"/>
            <p:cNvCxnSpPr/>
            <p:nvPr userDrawn="1"/>
          </p:nvCxnSpPr>
          <p:spPr>
            <a:xfrm>
              <a:off x="27070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Connettore 1 22"/>
            <p:cNvCxnSpPr/>
            <p:nvPr userDrawn="1"/>
          </p:nvCxnSpPr>
          <p:spPr>
            <a:xfrm>
              <a:off x="28558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Connettore 1 23"/>
            <p:cNvCxnSpPr/>
            <p:nvPr userDrawn="1"/>
          </p:nvCxnSpPr>
          <p:spPr>
            <a:xfrm>
              <a:off x="30047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 name="Connettore 1 24"/>
            <p:cNvCxnSpPr/>
            <p:nvPr userDrawn="1"/>
          </p:nvCxnSpPr>
          <p:spPr>
            <a:xfrm>
              <a:off x="31536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Connettore 1 25"/>
            <p:cNvCxnSpPr/>
            <p:nvPr userDrawn="1"/>
          </p:nvCxnSpPr>
          <p:spPr>
            <a:xfrm>
              <a:off x="33024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Connettore 1 26"/>
            <p:cNvCxnSpPr/>
            <p:nvPr userDrawn="1"/>
          </p:nvCxnSpPr>
          <p:spPr>
            <a:xfrm>
              <a:off x="34513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0" name="Connettore 1 27"/>
            <p:cNvCxnSpPr/>
            <p:nvPr userDrawn="1"/>
          </p:nvCxnSpPr>
          <p:spPr>
            <a:xfrm>
              <a:off x="36002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 name="Connettore 1 28"/>
            <p:cNvCxnSpPr/>
            <p:nvPr userDrawn="1"/>
          </p:nvCxnSpPr>
          <p:spPr>
            <a:xfrm>
              <a:off x="37490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 name="Connettore 1 29"/>
            <p:cNvCxnSpPr/>
            <p:nvPr userDrawn="1"/>
          </p:nvCxnSpPr>
          <p:spPr>
            <a:xfrm>
              <a:off x="38979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3" name="Connettore 1 30"/>
            <p:cNvCxnSpPr/>
            <p:nvPr userDrawn="1"/>
          </p:nvCxnSpPr>
          <p:spPr>
            <a:xfrm>
              <a:off x="404681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4" name="Connettore 1 31"/>
            <p:cNvCxnSpPr/>
            <p:nvPr userDrawn="1"/>
          </p:nvCxnSpPr>
          <p:spPr>
            <a:xfrm>
              <a:off x="419568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5" name="Connettore 1 32"/>
            <p:cNvCxnSpPr/>
            <p:nvPr userDrawn="1"/>
          </p:nvCxnSpPr>
          <p:spPr>
            <a:xfrm>
              <a:off x="434454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6" name="Connettore 1 33"/>
            <p:cNvCxnSpPr/>
            <p:nvPr userDrawn="1"/>
          </p:nvCxnSpPr>
          <p:spPr>
            <a:xfrm>
              <a:off x="449341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 name="Connettore 1 34"/>
            <p:cNvCxnSpPr/>
            <p:nvPr userDrawn="1"/>
          </p:nvCxnSpPr>
          <p:spPr>
            <a:xfrm>
              <a:off x="464228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 name="Connettore 1 35"/>
            <p:cNvCxnSpPr/>
            <p:nvPr userDrawn="1"/>
          </p:nvCxnSpPr>
          <p:spPr>
            <a:xfrm>
              <a:off x="479114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9" name="Connettore 1 36"/>
            <p:cNvCxnSpPr/>
            <p:nvPr userDrawn="1"/>
          </p:nvCxnSpPr>
          <p:spPr>
            <a:xfrm>
              <a:off x="494001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0" name="Connettore 1 37"/>
            <p:cNvCxnSpPr/>
            <p:nvPr userDrawn="1"/>
          </p:nvCxnSpPr>
          <p:spPr>
            <a:xfrm>
              <a:off x="508888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Connettore 1 38"/>
            <p:cNvCxnSpPr/>
            <p:nvPr userDrawn="1"/>
          </p:nvCxnSpPr>
          <p:spPr>
            <a:xfrm>
              <a:off x="523774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Connettore 1 39"/>
            <p:cNvCxnSpPr/>
            <p:nvPr userDrawn="1"/>
          </p:nvCxnSpPr>
          <p:spPr>
            <a:xfrm>
              <a:off x="538661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3" name="Connettore 1 40"/>
            <p:cNvCxnSpPr/>
            <p:nvPr userDrawn="1"/>
          </p:nvCxnSpPr>
          <p:spPr>
            <a:xfrm>
              <a:off x="553548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4" name="Connettore 1 41"/>
            <p:cNvCxnSpPr/>
            <p:nvPr userDrawn="1"/>
          </p:nvCxnSpPr>
          <p:spPr>
            <a:xfrm>
              <a:off x="568435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5" name="Connettore 1 42"/>
            <p:cNvCxnSpPr/>
            <p:nvPr userDrawn="1"/>
          </p:nvCxnSpPr>
          <p:spPr>
            <a:xfrm>
              <a:off x="583321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6" name="Connettore 1 43"/>
            <p:cNvCxnSpPr/>
            <p:nvPr userDrawn="1"/>
          </p:nvCxnSpPr>
          <p:spPr>
            <a:xfrm>
              <a:off x="598208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7" name="Connettore 1 44"/>
            <p:cNvCxnSpPr/>
            <p:nvPr userDrawn="1"/>
          </p:nvCxnSpPr>
          <p:spPr>
            <a:xfrm>
              <a:off x="613095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8" name="Connettore 1 45"/>
            <p:cNvCxnSpPr/>
            <p:nvPr userDrawn="1"/>
          </p:nvCxnSpPr>
          <p:spPr>
            <a:xfrm>
              <a:off x="627981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Connettore 1 46"/>
            <p:cNvCxnSpPr/>
            <p:nvPr userDrawn="1"/>
          </p:nvCxnSpPr>
          <p:spPr>
            <a:xfrm>
              <a:off x="642868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Connettore 1 47"/>
            <p:cNvCxnSpPr/>
            <p:nvPr userDrawn="1"/>
          </p:nvCxnSpPr>
          <p:spPr>
            <a:xfrm>
              <a:off x="657755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1" name="Connettore 1 48"/>
            <p:cNvCxnSpPr/>
            <p:nvPr userDrawn="1"/>
          </p:nvCxnSpPr>
          <p:spPr>
            <a:xfrm>
              <a:off x="672641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2" name="Connettore 1 49"/>
            <p:cNvCxnSpPr/>
            <p:nvPr userDrawn="1"/>
          </p:nvCxnSpPr>
          <p:spPr>
            <a:xfrm>
              <a:off x="687528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3" name="Connettore 1 50"/>
            <p:cNvCxnSpPr/>
            <p:nvPr userDrawn="1"/>
          </p:nvCxnSpPr>
          <p:spPr>
            <a:xfrm>
              <a:off x="702415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4" name="Connettore 1 51"/>
            <p:cNvCxnSpPr/>
            <p:nvPr userDrawn="1"/>
          </p:nvCxnSpPr>
          <p:spPr>
            <a:xfrm>
              <a:off x="717302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5" name="Connettore 1 52"/>
            <p:cNvCxnSpPr/>
            <p:nvPr userDrawn="1"/>
          </p:nvCxnSpPr>
          <p:spPr>
            <a:xfrm>
              <a:off x="732188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6" name="Connettore 1 53"/>
            <p:cNvCxnSpPr/>
            <p:nvPr userDrawn="1"/>
          </p:nvCxnSpPr>
          <p:spPr>
            <a:xfrm>
              <a:off x="747075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7" name="Connettore 1 54"/>
            <p:cNvCxnSpPr/>
            <p:nvPr userDrawn="1"/>
          </p:nvCxnSpPr>
          <p:spPr>
            <a:xfrm>
              <a:off x="761962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8" name="Connettore 1 55"/>
            <p:cNvCxnSpPr/>
            <p:nvPr userDrawn="1"/>
          </p:nvCxnSpPr>
          <p:spPr>
            <a:xfrm>
              <a:off x="776848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9" name="Connettore 1 56"/>
            <p:cNvCxnSpPr/>
            <p:nvPr userDrawn="1"/>
          </p:nvCxnSpPr>
          <p:spPr>
            <a:xfrm>
              <a:off x="791735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0" name="Connettore 1 57"/>
            <p:cNvCxnSpPr/>
            <p:nvPr userDrawn="1"/>
          </p:nvCxnSpPr>
          <p:spPr>
            <a:xfrm>
              <a:off x="806622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1" name="Connettore 1 58"/>
            <p:cNvCxnSpPr/>
            <p:nvPr userDrawn="1"/>
          </p:nvCxnSpPr>
          <p:spPr>
            <a:xfrm>
              <a:off x="821508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2" name="Connettore 1 59"/>
            <p:cNvCxnSpPr/>
            <p:nvPr userDrawn="1"/>
          </p:nvCxnSpPr>
          <p:spPr>
            <a:xfrm>
              <a:off x="836395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3" name="Connettore 1 60"/>
            <p:cNvCxnSpPr/>
            <p:nvPr userDrawn="1"/>
          </p:nvCxnSpPr>
          <p:spPr>
            <a:xfrm>
              <a:off x="851282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Connettore 1 61"/>
            <p:cNvCxnSpPr/>
            <p:nvPr userDrawn="1"/>
          </p:nvCxnSpPr>
          <p:spPr>
            <a:xfrm>
              <a:off x="866169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Connettore 1 62"/>
            <p:cNvCxnSpPr/>
            <p:nvPr userDrawn="1"/>
          </p:nvCxnSpPr>
          <p:spPr>
            <a:xfrm>
              <a:off x="881055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Connettore 1 63"/>
            <p:cNvCxnSpPr/>
            <p:nvPr userDrawn="1"/>
          </p:nvCxnSpPr>
          <p:spPr>
            <a:xfrm>
              <a:off x="895942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7" name="Connettore 1 64"/>
            <p:cNvCxnSpPr/>
            <p:nvPr userDrawn="1"/>
          </p:nvCxnSpPr>
          <p:spPr>
            <a:xfrm>
              <a:off x="910829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8" name="Connettore 1 65"/>
            <p:cNvCxnSpPr/>
            <p:nvPr userDrawn="1"/>
          </p:nvCxnSpPr>
          <p:spPr>
            <a:xfrm>
              <a:off x="925715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9" name="Connettore 1 66"/>
            <p:cNvCxnSpPr/>
            <p:nvPr userDrawn="1"/>
          </p:nvCxnSpPr>
          <p:spPr>
            <a:xfrm>
              <a:off x="940602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0" name="Connettore 1 67"/>
            <p:cNvCxnSpPr/>
            <p:nvPr userDrawn="1"/>
          </p:nvCxnSpPr>
          <p:spPr>
            <a:xfrm>
              <a:off x="955489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1" name="Connettore 1 68"/>
            <p:cNvCxnSpPr/>
            <p:nvPr userDrawn="1"/>
          </p:nvCxnSpPr>
          <p:spPr>
            <a:xfrm>
              <a:off x="970375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Connettore 1 69"/>
            <p:cNvCxnSpPr/>
            <p:nvPr userDrawn="1"/>
          </p:nvCxnSpPr>
          <p:spPr>
            <a:xfrm>
              <a:off x="985262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Connettore 1 70"/>
            <p:cNvCxnSpPr/>
            <p:nvPr userDrawn="1"/>
          </p:nvCxnSpPr>
          <p:spPr>
            <a:xfrm>
              <a:off x="1000149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Connettore 1 71"/>
            <p:cNvCxnSpPr/>
            <p:nvPr userDrawn="1"/>
          </p:nvCxnSpPr>
          <p:spPr>
            <a:xfrm>
              <a:off x="1015036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5" name="Connettore 1 72"/>
            <p:cNvCxnSpPr/>
            <p:nvPr userDrawn="1"/>
          </p:nvCxnSpPr>
          <p:spPr>
            <a:xfrm>
              <a:off x="1029922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6" name="Connettore 1 73"/>
            <p:cNvCxnSpPr/>
            <p:nvPr userDrawn="1"/>
          </p:nvCxnSpPr>
          <p:spPr>
            <a:xfrm>
              <a:off x="1044809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7" name="Connettore 1 74"/>
            <p:cNvCxnSpPr/>
            <p:nvPr userDrawn="1"/>
          </p:nvCxnSpPr>
          <p:spPr>
            <a:xfrm>
              <a:off x="1059696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8" name="Connettore 1 75"/>
            <p:cNvCxnSpPr/>
            <p:nvPr userDrawn="1"/>
          </p:nvCxnSpPr>
          <p:spPr>
            <a:xfrm>
              <a:off x="1074582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9" name="Connettore 1 76"/>
            <p:cNvCxnSpPr/>
            <p:nvPr userDrawn="1"/>
          </p:nvCxnSpPr>
          <p:spPr>
            <a:xfrm>
              <a:off x="1089469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0" name="Connettore 1 77"/>
            <p:cNvCxnSpPr/>
            <p:nvPr userDrawn="1"/>
          </p:nvCxnSpPr>
          <p:spPr>
            <a:xfrm>
              <a:off x="110435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Connettore 1 78"/>
            <p:cNvCxnSpPr/>
            <p:nvPr userDrawn="1"/>
          </p:nvCxnSpPr>
          <p:spPr>
            <a:xfrm>
              <a:off x="1119242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Connettore 1 79"/>
            <p:cNvCxnSpPr/>
            <p:nvPr userDrawn="1"/>
          </p:nvCxnSpPr>
          <p:spPr>
            <a:xfrm>
              <a:off x="1134129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3" name="Connettore 1 80"/>
            <p:cNvCxnSpPr/>
            <p:nvPr userDrawn="1"/>
          </p:nvCxnSpPr>
          <p:spPr>
            <a:xfrm>
              <a:off x="1149016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Connettore 1 81"/>
            <p:cNvCxnSpPr/>
            <p:nvPr userDrawn="1"/>
          </p:nvCxnSpPr>
          <p:spPr>
            <a:xfrm>
              <a:off x="1163903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Connettore 1 82"/>
            <p:cNvCxnSpPr/>
            <p:nvPr userDrawn="1"/>
          </p:nvCxnSpPr>
          <p:spPr>
            <a:xfrm>
              <a:off x="1178789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6" name="Connettore 1 83"/>
            <p:cNvCxnSpPr/>
            <p:nvPr userDrawn="1"/>
          </p:nvCxnSpPr>
          <p:spPr>
            <a:xfrm>
              <a:off x="1193676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7" name="Connettore 1 84"/>
            <p:cNvCxnSpPr/>
            <p:nvPr userDrawn="1"/>
          </p:nvCxnSpPr>
          <p:spPr>
            <a:xfrm>
              <a:off x="1208563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8" name="Connettore 1 85"/>
            <p:cNvCxnSpPr/>
            <p:nvPr userDrawn="1"/>
          </p:nvCxnSpPr>
          <p:spPr>
            <a:xfrm>
              <a:off x="1223449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Connettore 1 86"/>
            <p:cNvCxnSpPr/>
            <p:nvPr userDrawn="1"/>
          </p:nvCxnSpPr>
          <p:spPr>
            <a:xfrm>
              <a:off x="1238336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Connettore 1 87"/>
            <p:cNvCxnSpPr/>
            <p:nvPr userDrawn="1"/>
          </p:nvCxnSpPr>
          <p:spPr>
            <a:xfrm>
              <a:off x="1253223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Connettore 1 88"/>
            <p:cNvCxnSpPr/>
            <p:nvPr userDrawn="1"/>
          </p:nvCxnSpPr>
          <p:spPr>
            <a:xfrm>
              <a:off x="1268109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2" name="Connettore 1 89"/>
            <p:cNvCxnSpPr/>
            <p:nvPr userDrawn="1"/>
          </p:nvCxnSpPr>
          <p:spPr>
            <a:xfrm>
              <a:off x="1282996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3" name="Connettore 1 90"/>
            <p:cNvCxnSpPr/>
            <p:nvPr userDrawn="1"/>
          </p:nvCxnSpPr>
          <p:spPr>
            <a:xfrm>
              <a:off x="1297883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4" name="Connettore 1 91"/>
            <p:cNvCxnSpPr/>
            <p:nvPr userDrawn="1"/>
          </p:nvCxnSpPr>
          <p:spPr>
            <a:xfrm>
              <a:off x="1312770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5" name="Connettore 1 92"/>
            <p:cNvCxnSpPr/>
            <p:nvPr userDrawn="1"/>
          </p:nvCxnSpPr>
          <p:spPr>
            <a:xfrm>
              <a:off x="1327656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Connettore 1 93"/>
            <p:cNvCxnSpPr/>
            <p:nvPr userDrawn="1"/>
          </p:nvCxnSpPr>
          <p:spPr>
            <a:xfrm>
              <a:off x="1342543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Connettore 1 94"/>
            <p:cNvCxnSpPr/>
            <p:nvPr userDrawn="1"/>
          </p:nvCxnSpPr>
          <p:spPr>
            <a:xfrm>
              <a:off x="1357430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8" name="Connettore 1 95"/>
            <p:cNvCxnSpPr/>
            <p:nvPr userDrawn="1"/>
          </p:nvCxnSpPr>
          <p:spPr>
            <a:xfrm>
              <a:off x="1372316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9" name="Connettore 1 96"/>
            <p:cNvCxnSpPr/>
            <p:nvPr userDrawn="1"/>
          </p:nvCxnSpPr>
          <p:spPr>
            <a:xfrm>
              <a:off x="1387203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0" name="Connettore 1 97"/>
            <p:cNvCxnSpPr/>
            <p:nvPr userDrawn="1"/>
          </p:nvCxnSpPr>
          <p:spPr>
            <a:xfrm>
              <a:off x="1402090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1" name="Connettore 1 98"/>
            <p:cNvCxnSpPr/>
            <p:nvPr userDrawn="1"/>
          </p:nvCxnSpPr>
          <p:spPr>
            <a:xfrm>
              <a:off x="1416976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2" name="Connettore 1 99"/>
            <p:cNvCxnSpPr/>
            <p:nvPr userDrawn="1"/>
          </p:nvCxnSpPr>
          <p:spPr>
            <a:xfrm>
              <a:off x="1431863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Connettore 1 100"/>
            <p:cNvCxnSpPr/>
            <p:nvPr userDrawn="1"/>
          </p:nvCxnSpPr>
          <p:spPr>
            <a:xfrm>
              <a:off x="1446750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Connettore 1 101"/>
            <p:cNvCxnSpPr/>
            <p:nvPr userDrawn="1"/>
          </p:nvCxnSpPr>
          <p:spPr>
            <a:xfrm>
              <a:off x="1461637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5" name="Connettore 1 102"/>
            <p:cNvCxnSpPr/>
            <p:nvPr userDrawn="1"/>
          </p:nvCxnSpPr>
          <p:spPr>
            <a:xfrm>
              <a:off x="1476523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6" name="Connettore 1 103"/>
            <p:cNvCxnSpPr/>
            <p:nvPr userDrawn="1"/>
          </p:nvCxnSpPr>
          <p:spPr>
            <a:xfrm>
              <a:off x="1491410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7" name="Connettore 1 104"/>
            <p:cNvCxnSpPr/>
            <p:nvPr userDrawn="1"/>
          </p:nvCxnSpPr>
          <p:spPr>
            <a:xfrm>
              <a:off x="1506297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8" name="Connettore 1 105"/>
            <p:cNvCxnSpPr/>
            <p:nvPr userDrawn="1"/>
          </p:nvCxnSpPr>
          <p:spPr>
            <a:xfrm>
              <a:off x="1521183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Connettore 1 106"/>
            <p:cNvCxnSpPr/>
            <p:nvPr userDrawn="1"/>
          </p:nvCxnSpPr>
          <p:spPr>
            <a:xfrm>
              <a:off x="1536070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Connettore 1 107"/>
            <p:cNvCxnSpPr/>
            <p:nvPr userDrawn="1"/>
          </p:nvCxnSpPr>
          <p:spPr>
            <a:xfrm>
              <a:off x="1550957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1" name="Connettore 1 108"/>
            <p:cNvCxnSpPr/>
            <p:nvPr userDrawn="1"/>
          </p:nvCxnSpPr>
          <p:spPr>
            <a:xfrm>
              <a:off x="1565843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2" name="Connettore 1 109"/>
            <p:cNvCxnSpPr/>
            <p:nvPr userDrawn="1"/>
          </p:nvCxnSpPr>
          <p:spPr>
            <a:xfrm>
              <a:off x="1580730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3" name="Connettore 1 110"/>
            <p:cNvCxnSpPr/>
            <p:nvPr userDrawn="1"/>
          </p:nvCxnSpPr>
          <p:spPr>
            <a:xfrm>
              <a:off x="1595617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4" name="Connettore 1 111"/>
            <p:cNvCxnSpPr/>
            <p:nvPr userDrawn="1"/>
          </p:nvCxnSpPr>
          <p:spPr>
            <a:xfrm>
              <a:off x="1610504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5" name="Connettore 1 112"/>
            <p:cNvCxnSpPr/>
            <p:nvPr userDrawn="1"/>
          </p:nvCxnSpPr>
          <p:spPr>
            <a:xfrm>
              <a:off x="1625390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6" name="Connettore 1 113"/>
            <p:cNvCxnSpPr/>
            <p:nvPr userDrawn="1"/>
          </p:nvCxnSpPr>
          <p:spPr>
            <a:xfrm>
              <a:off x="1640277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7" name="Connettore 1 114"/>
            <p:cNvCxnSpPr/>
            <p:nvPr userDrawn="1"/>
          </p:nvCxnSpPr>
          <p:spPr>
            <a:xfrm>
              <a:off x="1655164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8" name="Connettore 1 115"/>
            <p:cNvCxnSpPr/>
            <p:nvPr userDrawn="1"/>
          </p:nvCxnSpPr>
          <p:spPr>
            <a:xfrm>
              <a:off x="1670050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9" name="Connettore 1 116"/>
            <p:cNvCxnSpPr/>
            <p:nvPr userDrawn="1"/>
          </p:nvCxnSpPr>
          <p:spPr>
            <a:xfrm>
              <a:off x="1684937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0" name="Connettore 1 117"/>
            <p:cNvCxnSpPr/>
            <p:nvPr userDrawn="1"/>
          </p:nvCxnSpPr>
          <p:spPr>
            <a:xfrm>
              <a:off x="1699824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1" name="Connettore 1 118"/>
            <p:cNvCxnSpPr/>
            <p:nvPr userDrawn="1"/>
          </p:nvCxnSpPr>
          <p:spPr>
            <a:xfrm>
              <a:off x="1714710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2" name="Connettore 1 119"/>
            <p:cNvCxnSpPr/>
            <p:nvPr userDrawn="1"/>
          </p:nvCxnSpPr>
          <p:spPr>
            <a:xfrm>
              <a:off x="1729597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3" name="Connettore 1 120"/>
            <p:cNvCxnSpPr/>
            <p:nvPr userDrawn="1"/>
          </p:nvCxnSpPr>
          <p:spPr>
            <a:xfrm>
              <a:off x="17444843"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4" name="Connettore 1 121"/>
            <p:cNvCxnSpPr/>
            <p:nvPr userDrawn="1"/>
          </p:nvCxnSpPr>
          <p:spPr>
            <a:xfrm>
              <a:off x="17593710"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5" name="Connettore 1 122"/>
            <p:cNvCxnSpPr/>
            <p:nvPr userDrawn="1"/>
          </p:nvCxnSpPr>
          <p:spPr>
            <a:xfrm>
              <a:off x="17742577"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6" name="Connettore 1 123"/>
            <p:cNvCxnSpPr/>
            <p:nvPr userDrawn="1"/>
          </p:nvCxnSpPr>
          <p:spPr>
            <a:xfrm>
              <a:off x="17891444"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7" name="Connettore 1 124"/>
            <p:cNvCxnSpPr/>
            <p:nvPr userDrawn="1"/>
          </p:nvCxnSpPr>
          <p:spPr>
            <a:xfrm>
              <a:off x="18040311"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8" name="Connettore 1 125"/>
            <p:cNvCxnSpPr/>
            <p:nvPr userDrawn="1"/>
          </p:nvCxnSpPr>
          <p:spPr>
            <a:xfrm>
              <a:off x="18189178"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19" name="Connettore 1 126"/>
            <p:cNvCxnSpPr/>
            <p:nvPr userDrawn="1"/>
          </p:nvCxnSpPr>
          <p:spPr>
            <a:xfrm>
              <a:off x="18338045"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0" name="Connettore 1 127"/>
            <p:cNvCxnSpPr/>
            <p:nvPr userDrawn="1"/>
          </p:nvCxnSpPr>
          <p:spPr>
            <a:xfrm>
              <a:off x="1848691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1" name="Connettore 1 128"/>
            <p:cNvCxnSpPr/>
            <p:nvPr userDrawn="1"/>
          </p:nvCxnSpPr>
          <p:spPr>
            <a:xfrm>
              <a:off x="18635779"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2" name="Connettore 1 129"/>
            <p:cNvCxnSpPr/>
            <p:nvPr userDrawn="1"/>
          </p:nvCxnSpPr>
          <p:spPr>
            <a:xfrm>
              <a:off x="18784646"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23" name="Connettore 1 130"/>
            <p:cNvCxnSpPr/>
            <p:nvPr userDrawn="1"/>
          </p:nvCxnSpPr>
          <p:spPr>
            <a:xfrm>
              <a:off x="18933462" y="275867"/>
              <a:ext cx="0" cy="567843"/>
            </a:xfrm>
            <a:prstGeom prst="line">
              <a:avLst/>
            </a:prstGeom>
            <a:ln w="12700">
              <a:solidFill>
                <a:schemeClr val="bg1"/>
              </a:solidFill>
            </a:ln>
            <a:effectLst/>
          </p:spPr>
          <p:style>
            <a:lnRef idx="2">
              <a:schemeClr val="accent1"/>
            </a:lnRef>
            <a:fillRef idx="0">
              <a:schemeClr val="accent1"/>
            </a:fillRef>
            <a:effectRef idx="1">
              <a:schemeClr val="accent1"/>
            </a:effectRef>
            <a:fontRef idx="minor">
              <a:schemeClr val="tx1"/>
            </a:fontRef>
          </p:style>
        </p:cxnSp>
      </p:grpSp>
      <p:pic>
        <p:nvPicPr>
          <p:cNvPr id="125" name="Picture 4" descr="Y:\IMMAGINE _COORDINATA_2014\LOGO_UFFICIALE\01_Polimi_centrato\eps\01_Polimi_centrato_COL_negativ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6872" y="2108917"/>
            <a:ext cx="1778000" cy="13109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95023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9"/>
        <p:cNvGrpSpPr/>
        <p:nvPr/>
      </p:nvGrpSpPr>
      <p:grpSpPr>
        <a:xfrm>
          <a:off x="0" y="0"/>
          <a:ext cx="0" cy="0"/>
          <a:chOff x="0" y="0"/>
          <a:chExt cx="0" cy="0"/>
        </a:xfrm>
      </p:grpSpPr>
      <p:sp>
        <p:nvSpPr>
          <p:cNvPr id="10" name="Google Shape;10;p3"/>
          <p:cNvSpPr txBox="1">
            <a:spLocks noGrp="1"/>
          </p:cNvSpPr>
          <p:nvPr>
            <p:ph type="sldNum" idx="12"/>
          </p:nvPr>
        </p:nvSpPr>
        <p:spPr>
          <a:xfrm>
            <a:off x="9413842" y="5181352"/>
            <a:ext cx="609667" cy="437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1"/>
        <p:cNvGrpSpPr/>
        <p:nvPr/>
      </p:nvGrpSpPr>
      <p:grpSpPr>
        <a:xfrm>
          <a:off x="0" y="0"/>
          <a:ext cx="0" cy="0"/>
          <a:chOff x="0" y="0"/>
          <a:chExt cx="0" cy="0"/>
        </a:xfrm>
      </p:grpSpPr>
      <p:sp>
        <p:nvSpPr>
          <p:cNvPr id="12" name="Google Shape;12;p4"/>
          <p:cNvSpPr txBox="1">
            <a:spLocks noGrp="1"/>
          </p:cNvSpPr>
          <p:nvPr>
            <p:ph type="sldNum" idx="12"/>
          </p:nvPr>
        </p:nvSpPr>
        <p:spPr>
          <a:xfrm>
            <a:off x="9413842" y="5181352"/>
            <a:ext cx="609667" cy="437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3"/>
        <p:cNvGrpSpPr/>
        <p:nvPr/>
      </p:nvGrpSpPr>
      <p:grpSpPr>
        <a:xfrm>
          <a:off x="0" y="0"/>
          <a:ext cx="0" cy="0"/>
          <a:chOff x="0" y="0"/>
          <a:chExt cx="0" cy="0"/>
        </a:xfrm>
      </p:grpSpPr>
      <p:sp>
        <p:nvSpPr>
          <p:cNvPr id="14" name="Google Shape;14;p5"/>
          <p:cNvSpPr txBox="1">
            <a:spLocks noGrp="1"/>
          </p:cNvSpPr>
          <p:nvPr>
            <p:ph type="sldNum" idx="12"/>
          </p:nvPr>
        </p:nvSpPr>
        <p:spPr>
          <a:xfrm>
            <a:off x="9413842" y="5181352"/>
            <a:ext cx="609667" cy="437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
        <p:cNvGrpSpPr/>
        <p:nvPr/>
      </p:nvGrpSpPr>
      <p:grpSpPr>
        <a:xfrm>
          <a:off x="0" y="0"/>
          <a:ext cx="0" cy="0"/>
          <a:chOff x="0" y="0"/>
          <a:chExt cx="0" cy="0"/>
        </a:xfrm>
      </p:grpSpPr>
      <p:sp>
        <p:nvSpPr>
          <p:cNvPr id="16" name="Google Shape;16;p6"/>
          <p:cNvSpPr txBox="1">
            <a:spLocks noGrp="1"/>
          </p:cNvSpPr>
          <p:nvPr>
            <p:ph type="sldNum" idx="12"/>
          </p:nvPr>
        </p:nvSpPr>
        <p:spPr>
          <a:xfrm>
            <a:off x="9413842" y="5181352"/>
            <a:ext cx="609667" cy="437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7"/>
        <p:cNvGrpSpPr/>
        <p:nvPr/>
      </p:nvGrpSpPr>
      <p:grpSpPr>
        <a:xfrm>
          <a:off x="0" y="0"/>
          <a:ext cx="0" cy="0"/>
          <a:chOff x="0" y="0"/>
          <a:chExt cx="0" cy="0"/>
        </a:xfrm>
      </p:grpSpPr>
      <p:sp>
        <p:nvSpPr>
          <p:cNvPr id="18" name="Google Shape;18;p7"/>
          <p:cNvSpPr txBox="1">
            <a:spLocks noGrp="1"/>
          </p:cNvSpPr>
          <p:nvPr>
            <p:ph type="sldNum" idx="12"/>
          </p:nvPr>
        </p:nvSpPr>
        <p:spPr>
          <a:xfrm>
            <a:off x="9413842" y="5181352"/>
            <a:ext cx="609667" cy="437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9"/>
        <p:cNvGrpSpPr/>
        <p:nvPr/>
      </p:nvGrpSpPr>
      <p:grpSpPr>
        <a:xfrm>
          <a:off x="0" y="0"/>
          <a:ext cx="0" cy="0"/>
          <a:chOff x="0" y="0"/>
          <a:chExt cx="0" cy="0"/>
        </a:xfrm>
      </p:grpSpPr>
      <p:sp>
        <p:nvSpPr>
          <p:cNvPr id="20" name="Google Shape;20;p8"/>
          <p:cNvSpPr txBox="1">
            <a:spLocks noGrp="1"/>
          </p:cNvSpPr>
          <p:nvPr>
            <p:ph type="sldNum" idx="12"/>
          </p:nvPr>
        </p:nvSpPr>
        <p:spPr>
          <a:xfrm>
            <a:off x="9413842" y="5181352"/>
            <a:ext cx="609667" cy="437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1"/>
        <p:cNvGrpSpPr/>
        <p:nvPr/>
      </p:nvGrpSpPr>
      <p:grpSpPr>
        <a:xfrm>
          <a:off x="0" y="0"/>
          <a:ext cx="0" cy="0"/>
          <a:chOff x="0" y="0"/>
          <a:chExt cx="0" cy="0"/>
        </a:xfrm>
      </p:grpSpPr>
      <p:sp>
        <p:nvSpPr>
          <p:cNvPr id="22" name="Google Shape;22;p9"/>
          <p:cNvSpPr txBox="1">
            <a:spLocks noGrp="1"/>
          </p:cNvSpPr>
          <p:nvPr>
            <p:ph type="sldNum" idx="12"/>
          </p:nvPr>
        </p:nvSpPr>
        <p:spPr>
          <a:xfrm>
            <a:off x="9413842" y="5181352"/>
            <a:ext cx="609667" cy="437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3"/>
        <p:cNvGrpSpPr/>
        <p:nvPr/>
      </p:nvGrpSpPr>
      <p:grpSpPr>
        <a:xfrm>
          <a:off x="0" y="0"/>
          <a:ext cx="0" cy="0"/>
          <a:chOff x="0" y="0"/>
          <a:chExt cx="0" cy="0"/>
        </a:xfrm>
      </p:grpSpPr>
      <p:sp>
        <p:nvSpPr>
          <p:cNvPr id="24" name="Google Shape;24;p10"/>
          <p:cNvSpPr txBox="1">
            <a:spLocks noGrp="1"/>
          </p:cNvSpPr>
          <p:nvPr>
            <p:ph type="sldNum" idx="12"/>
          </p:nvPr>
        </p:nvSpPr>
        <p:spPr>
          <a:xfrm>
            <a:off x="9413842" y="5181352"/>
            <a:ext cx="609667" cy="4374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it-IT" smtClean="0"/>
              <a:pPr/>
              <a:t>‹N›</a:t>
            </a:fld>
            <a:endParaRPr lang="it-IT"/>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slideLayout" Target="../slideLayouts/slideLayout13.xml"/><Relationship Id="rId1" Type="http://schemas.openxmlformats.org/officeDocument/2006/relationships/slideLayout" Target="../slideLayouts/slideLayout12.xml"/><Relationship Id="rId4" Type="http://schemas.openxmlformats.org/officeDocument/2006/relationships/theme" Target="../theme/theme2.xml"/></Relationships>
</file>

<file path=ppt/slideMasters/_rels/slideMaster20.xml.rels><?xml version="1.0" encoding="UTF-8" standalone="yes"?>
<Relationships xmlns="http://schemas.openxmlformats.org/package/2006/relationships"><Relationship Id="rId3" Type="http://schemas.openxmlformats.org/officeDocument/2006/relationships/slideLayout" Target="../slideLayouts/slideLayout140.xml"/><Relationship Id="rId2" Type="http://schemas.openxmlformats.org/officeDocument/2006/relationships/slideLayout" Target="../slideLayouts/slideLayout130.xml"/><Relationship Id="rId1" Type="http://schemas.openxmlformats.org/officeDocument/2006/relationships/slideLayout" Target="../slideLayouts/slideLayout120.xml"/><Relationship Id="rId4" Type="http://schemas.openxmlformats.org/officeDocument/2006/relationships/theme" Target="../theme/theme20.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17.xml"/><Relationship Id="rId2" Type="http://schemas.openxmlformats.org/officeDocument/2006/relationships/slideLayout" Target="../slideLayouts/slideLayout16.xml"/><Relationship Id="rId1" Type="http://schemas.openxmlformats.org/officeDocument/2006/relationships/slideLayout" Target="../slideLayouts/slideLayout15.xml"/><Relationship Id="rId4" Type="http://schemas.openxmlformats.org/officeDocument/2006/relationships/theme" Target="../theme/theme3.xml"/></Relationships>
</file>

<file path=ppt/slideMasters/_rels/slideMaster30.xml.rels><?xml version="1.0" encoding="UTF-8" standalone="yes"?>
<Relationships xmlns="http://schemas.openxmlformats.org/package/2006/relationships"><Relationship Id="rId3" Type="http://schemas.openxmlformats.org/officeDocument/2006/relationships/slideLayout" Target="../slideLayouts/slideLayout170.xml"/><Relationship Id="rId2" Type="http://schemas.openxmlformats.org/officeDocument/2006/relationships/slideLayout" Target="../slideLayouts/slideLayout160.xml"/><Relationship Id="rId1" Type="http://schemas.openxmlformats.org/officeDocument/2006/relationships/slideLayout" Target="../slideLayouts/slideLayout150.xml"/><Relationship Id="rId4" Type="http://schemas.openxmlformats.org/officeDocument/2006/relationships/theme" Target="../theme/theme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sldNum" idx="12"/>
          </p:nvPr>
        </p:nvSpPr>
        <p:spPr>
          <a:xfrm>
            <a:off x="9413842" y="5181352"/>
            <a:ext cx="609667" cy="437400"/>
          </a:xfrm>
          <a:prstGeom prst="rect">
            <a:avLst/>
          </a:prstGeom>
          <a:noFill/>
          <a:ln>
            <a:noFill/>
          </a:ln>
        </p:spPr>
        <p:txBody>
          <a:bodyPr spcFirstLastPara="1" wrap="square" lIns="91425" tIns="91425" rIns="91425" bIns="91425" anchor="ctr" anchorCtr="0">
            <a:noAutofit/>
          </a:bodyPr>
          <a:lstStyle>
            <a:lvl1pPr lvl="0" algn="r" rtl="0">
              <a:buNone/>
              <a:defRPr sz="800">
                <a:solidFill>
                  <a:schemeClr val="dk2"/>
                </a:solidFill>
                <a:latin typeface="Titillium Web Light"/>
                <a:ea typeface="Titillium Web Light"/>
                <a:cs typeface="Titillium Web Light"/>
                <a:sym typeface="Titillium Web Light"/>
              </a:defRPr>
            </a:lvl1pPr>
            <a:lvl2pPr lvl="1" algn="r" rtl="0">
              <a:buNone/>
              <a:defRPr sz="800">
                <a:solidFill>
                  <a:schemeClr val="dk2"/>
                </a:solidFill>
                <a:latin typeface="Titillium Web Light"/>
                <a:ea typeface="Titillium Web Light"/>
                <a:cs typeface="Titillium Web Light"/>
                <a:sym typeface="Titillium Web Light"/>
              </a:defRPr>
            </a:lvl2pPr>
            <a:lvl3pPr lvl="2" algn="r" rtl="0">
              <a:buNone/>
              <a:defRPr sz="800">
                <a:solidFill>
                  <a:schemeClr val="dk2"/>
                </a:solidFill>
                <a:latin typeface="Titillium Web Light"/>
                <a:ea typeface="Titillium Web Light"/>
                <a:cs typeface="Titillium Web Light"/>
                <a:sym typeface="Titillium Web Light"/>
              </a:defRPr>
            </a:lvl3pPr>
            <a:lvl4pPr lvl="3" algn="r" rtl="0">
              <a:buNone/>
              <a:defRPr sz="800">
                <a:solidFill>
                  <a:schemeClr val="dk2"/>
                </a:solidFill>
                <a:latin typeface="Titillium Web Light"/>
                <a:ea typeface="Titillium Web Light"/>
                <a:cs typeface="Titillium Web Light"/>
                <a:sym typeface="Titillium Web Light"/>
              </a:defRPr>
            </a:lvl4pPr>
            <a:lvl5pPr lvl="4" algn="r" rtl="0">
              <a:buNone/>
              <a:defRPr sz="800">
                <a:solidFill>
                  <a:schemeClr val="dk2"/>
                </a:solidFill>
                <a:latin typeface="Titillium Web Light"/>
                <a:ea typeface="Titillium Web Light"/>
                <a:cs typeface="Titillium Web Light"/>
                <a:sym typeface="Titillium Web Light"/>
              </a:defRPr>
            </a:lvl5pPr>
            <a:lvl6pPr lvl="5" algn="r" rtl="0">
              <a:buNone/>
              <a:defRPr sz="800">
                <a:solidFill>
                  <a:schemeClr val="dk2"/>
                </a:solidFill>
                <a:latin typeface="Titillium Web Light"/>
                <a:ea typeface="Titillium Web Light"/>
                <a:cs typeface="Titillium Web Light"/>
                <a:sym typeface="Titillium Web Light"/>
              </a:defRPr>
            </a:lvl6pPr>
            <a:lvl7pPr lvl="6" algn="r" rtl="0">
              <a:buNone/>
              <a:defRPr sz="800">
                <a:solidFill>
                  <a:schemeClr val="dk2"/>
                </a:solidFill>
                <a:latin typeface="Titillium Web Light"/>
                <a:ea typeface="Titillium Web Light"/>
                <a:cs typeface="Titillium Web Light"/>
                <a:sym typeface="Titillium Web Light"/>
              </a:defRPr>
            </a:lvl7pPr>
            <a:lvl8pPr lvl="7" algn="r" rtl="0">
              <a:buNone/>
              <a:defRPr sz="800">
                <a:solidFill>
                  <a:schemeClr val="dk2"/>
                </a:solidFill>
                <a:latin typeface="Titillium Web Light"/>
                <a:ea typeface="Titillium Web Light"/>
                <a:cs typeface="Titillium Web Light"/>
                <a:sym typeface="Titillium Web Light"/>
              </a:defRPr>
            </a:lvl8pPr>
            <a:lvl9pPr lvl="8" algn="r" rtl="0">
              <a:buNone/>
              <a:defRPr sz="800">
                <a:solidFill>
                  <a:schemeClr val="dk2"/>
                </a:solidFill>
                <a:latin typeface="Titillium Web Light"/>
                <a:ea typeface="Titillium Web Light"/>
                <a:cs typeface="Titillium Web Light"/>
                <a:sym typeface="Titillium Web Light"/>
              </a:defRPr>
            </a:lvl9pPr>
          </a:lstStyle>
          <a:p>
            <a:fld id="{00000000-1234-1234-1234-123412341234}" type="slidenum">
              <a:rPr lang="it-IT" smtClean="0"/>
              <a:pPr/>
              <a:t>‹N›</a:t>
            </a:fld>
            <a:endParaRPr lang="it-IT"/>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320579" y="115972"/>
            <a:ext cx="9534493" cy="700333"/>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508000" y="1333501"/>
            <a:ext cx="9048280" cy="3771636"/>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00147471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Lst>
  <p:hf hdr="0" ftr="0" dt="0"/>
  <p:txStyles>
    <p:titleStyle>
      <a:lvl1pPr marL="0" indent="0" algn="l" defTabSz="380985" rtl="0" eaLnBrk="1" latinLnBrk="0" hangingPunct="1">
        <a:spcBef>
          <a:spcPct val="0"/>
        </a:spcBef>
        <a:buNone/>
        <a:defRPr sz="1833" b="1" kern="1200">
          <a:solidFill>
            <a:schemeClr val="bg1"/>
          </a:solidFill>
          <a:latin typeface="Arial"/>
          <a:ea typeface="+mj-ea"/>
          <a:cs typeface="Arial"/>
        </a:defRPr>
      </a:lvl1pPr>
    </p:titleStyle>
    <p:bodyStyle>
      <a:lvl1pPr marL="0" indent="0" algn="l" defTabSz="380985" rtl="0" eaLnBrk="1" latinLnBrk="0" hangingPunct="1">
        <a:spcBef>
          <a:spcPct val="20000"/>
        </a:spcBef>
        <a:buFont typeface="Wingdings" charset="2"/>
        <a:buNone/>
        <a:defRPr sz="1833" kern="1200">
          <a:solidFill>
            <a:schemeClr val="tx1"/>
          </a:solidFill>
          <a:latin typeface="Arial"/>
          <a:ea typeface="+mn-ea"/>
          <a:cs typeface="Arial"/>
        </a:defRPr>
      </a:lvl1pPr>
      <a:lvl2pPr marL="619100" indent="-238115" algn="l" defTabSz="380985" rtl="0" eaLnBrk="1" latinLnBrk="0" hangingPunct="1">
        <a:spcBef>
          <a:spcPct val="20000"/>
        </a:spcBef>
        <a:buFont typeface="Arial"/>
        <a:buChar char="–"/>
        <a:defRPr sz="1833" kern="1200">
          <a:solidFill>
            <a:schemeClr val="tx1"/>
          </a:solidFill>
          <a:latin typeface="Arial"/>
          <a:ea typeface="+mn-ea"/>
          <a:cs typeface="Arial"/>
        </a:defRPr>
      </a:lvl2pPr>
      <a:lvl3pPr marL="952462" indent="-190492" algn="l" defTabSz="380985" rtl="0" eaLnBrk="1" latinLnBrk="0" hangingPunct="1">
        <a:spcBef>
          <a:spcPct val="20000"/>
        </a:spcBef>
        <a:buFont typeface="Arial"/>
        <a:buChar char="•"/>
        <a:defRPr sz="1833" kern="1200">
          <a:solidFill>
            <a:schemeClr val="tx1"/>
          </a:solidFill>
          <a:latin typeface="Arial"/>
          <a:ea typeface="+mn-ea"/>
          <a:cs typeface="Arial"/>
        </a:defRPr>
      </a:lvl3pPr>
      <a:lvl4pPr marL="1333447" indent="-190492" algn="l" defTabSz="380985" rtl="0" eaLnBrk="1" latinLnBrk="0" hangingPunct="1">
        <a:spcBef>
          <a:spcPct val="20000"/>
        </a:spcBef>
        <a:buFont typeface="Arial"/>
        <a:buChar char="–"/>
        <a:defRPr sz="1833" kern="1200">
          <a:solidFill>
            <a:schemeClr val="tx1"/>
          </a:solidFill>
          <a:latin typeface="Arial"/>
          <a:ea typeface="+mn-ea"/>
          <a:cs typeface="Arial"/>
        </a:defRPr>
      </a:lvl4pPr>
      <a:lvl5pPr marL="1714431" indent="-190492" algn="l" defTabSz="380985" rtl="0" eaLnBrk="1" latinLnBrk="0" hangingPunct="1">
        <a:spcBef>
          <a:spcPct val="20000"/>
        </a:spcBef>
        <a:buFont typeface="Arial"/>
        <a:buChar char="»"/>
        <a:defRPr sz="1833" kern="1200">
          <a:solidFill>
            <a:schemeClr val="tx1"/>
          </a:solidFill>
          <a:latin typeface="Arial"/>
          <a:ea typeface="+mn-ea"/>
          <a:cs typeface="Arial"/>
        </a:defRPr>
      </a:lvl5pPr>
      <a:lvl6pPr marL="2095416" indent="-190492" algn="l" defTabSz="380985" rtl="0" eaLnBrk="1" latinLnBrk="0" hangingPunct="1">
        <a:spcBef>
          <a:spcPct val="20000"/>
        </a:spcBef>
        <a:buFont typeface="Arial"/>
        <a:buChar char="•"/>
        <a:defRPr sz="1667" kern="1200">
          <a:solidFill>
            <a:schemeClr val="tx1"/>
          </a:solidFill>
          <a:latin typeface="+mn-lt"/>
          <a:ea typeface="+mn-ea"/>
          <a:cs typeface="+mn-cs"/>
        </a:defRPr>
      </a:lvl6pPr>
      <a:lvl7pPr marL="2476401" indent="-190492" algn="l" defTabSz="380985" rtl="0" eaLnBrk="1" latinLnBrk="0" hangingPunct="1">
        <a:spcBef>
          <a:spcPct val="20000"/>
        </a:spcBef>
        <a:buFont typeface="Arial"/>
        <a:buChar char="•"/>
        <a:defRPr sz="1667" kern="1200">
          <a:solidFill>
            <a:schemeClr val="tx1"/>
          </a:solidFill>
          <a:latin typeface="+mn-lt"/>
          <a:ea typeface="+mn-ea"/>
          <a:cs typeface="+mn-cs"/>
        </a:defRPr>
      </a:lvl7pPr>
      <a:lvl8pPr marL="2857386" indent="-190492" algn="l" defTabSz="380985" rtl="0" eaLnBrk="1" latinLnBrk="0" hangingPunct="1">
        <a:spcBef>
          <a:spcPct val="20000"/>
        </a:spcBef>
        <a:buFont typeface="Arial"/>
        <a:buChar char="•"/>
        <a:defRPr sz="1667" kern="1200">
          <a:solidFill>
            <a:schemeClr val="tx1"/>
          </a:solidFill>
          <a:latin typeface="+mn-lt"/>
          <a:ea typeface="+mn-ea"/>
          <a:cs typeface="+mn-cs"/>
        </a:defRPr>
      </a:lvl8pPr>
      <a:lvl9pPr marL="3238370" indent="-190492" algn="l" defTabSz="380985" rtl="0" eaLnBrk="1" latinLnBrk="0" hangingPunct="1">
        <a:spcBef>
          <a:spcPct val="20000"/>
        </a:spcBef>
        <a:buFont typeface="Arial"/>
        <a:buChar char="•"/>
        <a:defRPr sz="1667" kern="1200">
          <a:solidFill>
            <a:schemeClr val="tx1"/>
          </a:solidFill>
          <a:latin typeface="+mn-lt"/>
          <a:ea typeface="+mn-ea"/>
          <a:cs typeface="+mn-cs"/>
        </a:defRPr>
      </a:lvl9pPr>
    </p:bodyStyle>
    <p:otherStyle>
      <a:defPPr>
        <a:defRPr lang="it-IT"/>
      </a:defPPr>
      <a:lvl1pPr marL="0" algn="l" defTabSz="380985" rtl="0" eaLnBrk="1" latinLnBrk="0" hangingPunct="1">
        <a:defRPr sz="1500" kern="1200">
          <a:solidFill>
            <a:schemeClr val="tx1"/>
          </a:solidFill>
          <a:latin typeface="+mn-lt"/>
          <a:ea typeface="+mn-ea"/>
          <a:cs typeface="+mn-cs"/>
        </a:defRPr>
      </a:lvl1pPr>
      <a:lvl2pPr marL="380985" algn="l" defTabSz="380985" rtl="0" eaLnBrk="1" latinLnBrk="0" hangingPunct="1">
        <a:defRPr sz="1500" kern="1200">
          <a:solidFill>
            <a:schemeClr val="tx1"/>
          </a:solidFill>
          <a:latin typeface="+mn-lt"/>
          <a:ea typeface="+mn-ea"/>
          <a:cs typeface="+mn-cs"/>
        </a:defRPr>
      </a:lvl2pPr>
      <a:lvl3pPr marL="761970" algn="l" defTabSz="380985" rtl="0" eaLnBrk="1" latinLnBrk="0" hangingPunct="1">
        <a:defRPr sz="1500" kern="1200">
          <a:solidFill>
            <a:schemeClr val="tx1"/>
          </a:solidFill>
          <a:latin typeface="+mn-lt"/>
          <a:ea typeface="+mn-ea"/>
          <a:cs typeface="+mn-cs"/>
        </a:defRPr>
      </a:lvl3pPr>
      <a:lvl4pPr marL="1142954" algn="l" defTabSz="380985" rtl="0" eaLnBrk="1" latinLnBrk="0" hangingPunct="1">
        <a:defRPr sz="1500" kern="1200">
          <a:solidFill>
            <a:schemeClr val="tx1"/>
          </a:solidFill>
          <a:latin typeface="+mn-lt"/>
          <a:ea typeface="+mn-ea"/>
          <a:cs typeface="+mn-cs"/>
        </a:defRPr>
      </a:lvl4pPr>
      <a:lvl5pPr marL="1523939" algn="l" defTabSz="380985" rtl="0" eaLnBrk="1" latinLnBrk="0" hangingPunct="1">
        <a:defRPr sz="1500" kern="1200">
          <a:solidFill>
            <a:schemeClr val="tx1"/>
          </a:solidFill>
          <a:latin typeface="+mn-lt"/>
          <a:ea typeface="+mn-ea"/>
          <a:cs typeface="+mn-cs"/>
        </a:defRPr>
      </a:lvl5pPr>
      <a:lvl6pPr marL="1904924" algn="l" defTabSz="380985" rtl="0" eaLnBrk="1" latinLnBrk="0" hangingPunct="1">
        <a:defRPr sz="1500" kern="1200">
          <a:solidFill>
            <a:schemeClr val="tx1"/>
          </a:solidFill>
          <a:latin typeface="+mn-lt"/>
          <a:ea typeface="+mn-ea"/>
          <a:cs typeface="+mn-cs"/>
        </a:defRPr>
      </a:lvl6pPr>
      <a:lvl7pPr marL="2285909" algn="l" defTabSz="380985" rtl="0" eaLnBrk="1" latinLnBrk="0" hangingPunct="1">
        <a:defRPr sz="1500" kern="1200">
          <a:solidFill>
            <a:schemeClr val="tx1"/>
          </a:solidFill>
          <a:latin typeface="+mn-lt"/>
          <a:ea typeface="+mn-ea"/>
          <a:cs typeface="+mn-cs"/>
        </a:defRPr>
      </a:lvl7pPr>
      <a:lvl8pPr marL="2666893" algn="l" defTabSz="380985" rtl="0" eaLnBrk="1" latinLnBrk="0" hangingPunct="1">
        <a:defRPr sz="1500" kern="1200">
          <a:solidFill>
            <a:schemeClr val="tx1"/>
          </a:solidFill>
          <a:latin typeface="+mn-lt"/>
          <a:ea typeface="+mn-ea"/>
          <a:cs typeface="+mn-cs"/>
        </a:defRPr>
      </a:lvl8pPr>
      <a:lvl9pPr marL="3047878" algn="l" defTabSz="380985" rtl="0" eaLnBrk="1" latinLnBrk="0" hangingPunct="1">
        <a:defRPr sz="15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320579" y="115972"/>
            <a:ext cx="9534493" cy="700333"/>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508000" y="1333501"/>
            <a:ext cx="9048280" cy="3771636"/>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1001474714"/>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Lst>
  <p:hf hdr="0" ftr="0" dt="0"/>
  <p:txStyles>
    <p:titleStyle>
      <a:lvl1pPr marL="0" indent="0" algn="l" defTabSz="380985" rtl="0" eaLnBrk="1" latinLnBrk="0" hangingPunct="1">
        <a:spcBef>
          <a:spcPct val="0"/>
        </a:spcBef>
        <a:buNone/>
        <a:defRPr sz="1833" b="1" kern="1200">
          <a:solidFill>
            <a:schemeClr val="bg1"/>
          </a:solidFill>
          <a:latin typeface="Arial"/>
          <a:ea typeface="+mj-ea"/>
          <a:cs typeface="Arial"/>
        </a:defRPr>
      </a:lvl1pPr>
    </p:titleStyle>
    <p:bodyStyle>
      <a:lvl1pPr marL="0" indent="0" algn="l" defTabSz="380985" rtl="0" eaLnBrk="1" latinLnBrk="0" hangingPunct="1">
        <a:spcBef>
          <a:spcPct val="20000"/>
        </a:spcBef>
        <a:buFont typeface="Wingdings" charset="2"/>
        <a:buNone/>
        <a:defRPr sz="1833" kern="1200">
          <a:solidFill>
            <a:schemeClr val="tx1"/>
          </a:solidFill>
          <a:latin typeface="Arial"/>
          <a:ea typeface="+mn-ea"/>
          <a:cs typeface="Arial"/>
        </a:defRPr>
      </a:lvl1pPr>
      <a:lvl2pPr marL="619100" indent="-238115" algn="l" defTabSz="380985" rtl="0" eaLnBrk="1" latinLnBrk="0" hangingPunct="1">
        <a:spcBef>
          <a:spcPct val="20000"/>
        </a:spcBef>
        <a:buFont typeface="Arial"/>
        <a:buChar char="–"/>
        <a:defRPr sz="1833" kern="1200">
          <a:solidFill>
            <a:schemeClr val="tx1"/>
          </a:solidFill>
          <a:latin typeface="Arial"/>
          <a:ea typeface="+mn-ea"/>
          <a:cs typeface="Arial"/>
        </a:defRPr>
      </a:lvl2pPr>
      <a:lvl3pPr marL="952462" indent="-190492" algn="l" defTabSz="380985" rtl="0" eaLnBrk="1" latinLnBrk="0" hangingPunct="1">
        <a:spcBef>
          <a:spcPct val="20000"/>
        </a:spcBef>
        <a:buFont typeface="Arial"/>
        <a:buChar char="•"/>
        <a:defRPr sz="1833" kern="1200">
          <a:solidFill>
            <a:schemeClr val="tx1"/>
          </a:solidFill>
          <a:latin typeface="Arial"/>
          <a:ea typeface="+mn-ea"/>
          <a:cs typeface="Arial"/>
        </a:defRPr>
      </a:lvl3pPr>
      <a:lvl4pPr marL="1333447" indent="-190492" algn="l" defTabSz="380985" rtl="0" eaLnBrk="1" latinLnBrk="0" hangingPunct="1">
        <a:spcBef>
          <a:spcPct val="20000"/>
        </a:spcBef>
        <a:buFont typeface="Arial"/>
        <a:buChar char="–"/>
        <a:defRPr sz="1833" kern="1200">
          <a:solidFill>
            <a:schemeClr val="tx1"/>
          </a:solidFill>
          <a:latin typeface="Arial"/>
          <a:ea typeface="+mn-ea"/>
          <a:cs typeface="Arial"/>
        </a:defRPr>
      </a:lvl4pPr>
      <a:lvl5pPr marL="1714431" indent="-190492" algn="l" defTabSz="380985" rtl="0" eaLnBrk="1" latinLnBrk="0" hangingPunct="1">
        <a:spcBef>
          <a:spcPct val="20000"/>
        </a:spcBef>
        <a:buFont typeface="Arial"/>
        <a:buChar char="»"/>
        <a:defRPr sz="1833" kern="1200">
          <a:solidFill>
            <a:schemeClr val="tx1"/>
          </a:solidFill>
          <a:latin typeface="Arial"/>
          <a:ea typeface="+mn-ea"/>
          <a:cs typeface="Arial"/>
        </a:defRPr>
      </a:lvl5pPr>
      <a:lvl6pPr marL="2095416" indent="-190492" algn="l" defTabSz="380985" rtl="0" eaLnBrk="1" latinLnBrk="0" hangingPunct="1">
        <a:spcBef>
          <a:spcPct val="20000"/>
        </a:spcBef>
        <a:buFont typeface="Arial"/>
        <a:buChar char="•"/>
        <a:defRPr sz="1667" kern="1200">
          <a:solidFill>
            <a:schemeClr val="tx1"/>
          </a:solidFill>
          <a:latin typeface="+mn-lt"/>
          <a:ea typeface="+mn-ea"/>
          <a:cs typeface="+mn-cs"/>
        </a:defRPr>
      </a:lvl6pPr>
      <a:lvl7pPr marL="2476401" indent="-190492" algn="l" defTabSz="380985" rtl="0" eaLnBrk="1" latinLnBrk="0" hangingPunct="1">
        <a:spcBef>
          <a:spcPct val="20000"/>
        </a:spcBef>
        <a:buFont typeface="Arial"/>
        <a:buChar char="•"/>
        <a:defRPr sz="1667" kern="1200">
          <a:solidFill>
            <a:schemeClr val="tx1"/>
          </a:solidFill>
          <a:latin typeface="+mn-lt"/>
          <a:ea typeface="+mn-ea"/>
          <a:cs typeface="+mn-cs"/>
        </a:defRPr>
      </a:lvl7pPr>
      <a:lvl8pPr marL="2857386" indent="-190492" algn="l" defTabSz="380985" rtl="0" eaLnBrk="1" latinLnBrk="0" hangingPunct="1">
        <a:spcBef>
          <a:spcPct val="20000"/>
        </a:spcBef>
        <a:buFont typeface="Arial"/>
        <a:buChar char="•"/>
        <a:defRPr sz="1667" kern="1200">
          <a:solidFill>
            <a:schemeClr val="tx1"/>
          </a:solidFill>
          <a:latin typeface="+mn-lt"/>
          <a:ea typeface="+mn-ea"/>
          <a:cs typeface="+mn-cs"/>
        </a:defRPr>
      </a:lvl8pPr>
      <a:lvl9pPr marL="3238370" indent="-190492" algn="l" defTabSz="380985" rtl="0" eaLnBrk="1" latinLnBrk="0" hangingPunct="1">
        <a:spcBef>
          <a:spcPct val="20000"/>
        </a:spcBef>
        <a:buFont typeface="Arial"/>
        <a:buChar char="•"/>
        <a:defRPr sz="1667" kern="1200">
          <a:solidFill>
            <a:schemeClr val="tx1"/>
          </a:solidFill>
          <a:latin typeface="+mn-lt"/>
          <a:ea typeface="+mn-ea"/>
          <a:cs typeface="+mn-cs"/>
        </a:defRPr>
      </a:lvl9pPr>
    </p:bodyStyle>
    <p:otherStyle>
      <a:defPPr>
        <a:defRPr lang="it-IT"/>
      </a:defPPr>
      <a:lvl1pPr marL="0" algn="l" defTabSz="380985" rtl="0" eaLnBrk="1" latinLnBrk="0" hangingPunct="1">
        <a:defRPr sz="1500" kern="1200">
          <a:solidFill>
            <a:schemeClr val="tx1"/>
          </a:solidFill>
          <a:latin typeface="+mn-lt"/>
          <a:ea typeface="+mn-ea"/>
          <a:cs typeface="+mn-cs"/>
        </a:defRPr>
      </a:lvl1pPr>
      <a:lvl2pPr marL="380985" algn="l" defTabSz="380985" rtl="0" eaLnBrk="1" latinLnBrk="0" hangingPunct="1">
        <a:defRPr sz="1500" kern="1200">
          <a:solidFill>
            <a:schemeClr val="tx1"/>
          </a:solidFill>
          <a:latin typeface="+mn-lt"/>
          <a:ea typeface="+mn-ea"/>
          <a:cs typeface="+mn-cs"/>
        </a:defRPr>
      </a:lvl2pPr>
      <a:lvl3pPr marL="761970" algn="l" defTabSz="380985" rtl="0" eaLnBrk="1" latinLnBrk="0" hangingPunct="1">
        <a:defRPr sz="1500" kern="1200">
          <a:solidFill>
            <a:schemeClr val="tx1"/>
          </a:solidFill>
          <a:latin typeface="+mn-lt"/>
          <a:ea typeface="+mn-ea"/>
          <a:cs typeface="+mn-cs"/>
        </a:defRPr>
      </a:lvl3pPr>
      <a:lvl4pPr marL="1142954" algn="l" defTabSz="380985" rtl="0" eaLnBrk="1" latinLnBrk="0" hangingPunct="1">
        <a:defRPr sz="1500" kern="1200">
          <a:solidFill>
            <a:schemeClr val="tx1"/>
          </a:solidFill>
          <a:latin typeface="+mn-lt"/>
          <a:ea typeface="+mn-ea"/>
          <a:cs typeface="+mn-cs"/>
        </a:defRPr>
      </a:lvl4pPr>
      <a:lvl5pPr marL="1523939" algn="l" defTabSz="380985" rtl="0" eaLnBrk="1" latinLnBrk="0" hangingPunct="1">
        <a:defRPr sz="1500" kern="1200">
          <a:solidFill>
            <a:schemeClr val="tx1"/>
          </a:solidFill>
          <a:latin typeface="+mn-lt"/>
          <a:ea typeface="+mn-ea"/>
          <a:cs typeface="+mn-cs"/>
        </a:defRPr>
      </a:lvl5pPr>
      <a:lvl6pPr marL="1904924" algn="l" defTabSz="380985" rtl="0" eaLnBrk="1" latinLnBrk="0" hangingPunct="1">
        <a:defRPr sz="1500" kern="1200">
          <a:solidFill>
            <a:schemeClr val="tx1"/>
          </a:solidFill>
          <a:latin typeface="+mn-lt"/>
          <a:ea typeface="+mn-ea"/>
          <a:cs typeface="+mn-cs"/>
        </a:defRPr>
      </a:lvl6pPr>
      <a:lvl7pPr marL="2285909" algn="l" defTabSz="380985" rtl="0" eaLnBrk="1" latinLnBrk="0" hangingPunct="1">
        <a:defRPr sz="1500" kern="1200">
          <a:solidFill>
            <a:schemeClr val="tx1"/>
          </a:solidFill>
          <a:latin typeface="+mn-lt"/>
          <a:ea typeface="+mn-ea"/>
          <a:cs typeface="+mn-cs"/>
        </a:defRPr>
      </a:lvl7pPr>
      <a:lvl8pPr marL="2666893" algn="l" defTabSz="380985" rtl="0" eaLnBrk="1" latinLnBrk="0" hangingPunct="1">
        <a:defRPr sz="1500" kern="1200">
          <a:solidFill>
            <a:schemeClr val="tx1"/>
          </a:solidFill>
          <a:latin typeface="+mn-lt"/>
          <a:ea typeface="+mn-ea"/>
          <a:cs typeface="+mn-cs"/>
        </a:defRPr>
      </a:lvl8pPr>
      <a:lvl9pPr marL="3047878" algn="l" defTabSz="380985" rtl="0" eaLnBrk="1" latinLnBrk="0" hangingPunct="1">
        <a:defRPr sz="15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320579" y="115972"/>
            <a:ext cx="9534493" cy="700333"/>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508000" y="1333501"/>
            <a:ext cx="9048280" cy="3771636"/>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421021403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Lst>
  <p:txStyles>
    <p:titleStyle>
      <a:lvl1pPr marL="0" indent="0" algn="l" defTabSz="380985" rtl="0" eaLnBrk="1" latinLnBrk="0" hangingPunct="1">
        <a:spcBef>
          <a:spcPct val="0"/>
        </a:spcBef>
        <a:buNone/>
        <a:defRPr sz="1833" b="1" kern="1200">
          <a:solidFill>
            <a:schemeClr val="bg1"/>
          </a:solidFill>
          <a:latin typeface="Arial"/>
          <a:ea typeface="+mj-ea"/>
          <a:cs typeface="Arial"/>
        </a:defRPr>
      </a:lvl1pPr>
    </p:titleStyle>
    <p:bodyStyle>
      <a:lvl1pPr marL="0" indent="0" algn="l" defTabSz="380985" rtl="0" eaLnBrk="1" latinLnBrk="0" hangingPunct="1">
        <a:spcBef>
          <a:spcPct val="20000"/>
        </a:spcBef>
        <a:buFont typeface="Wingdings" charset="2"/>
        <a:buNone/>
        <a:defRPr sz="1833" kern="1200">
          <a:solidFill>
            <a:schemeClr val="tx1"/>
          </a:solidFill>
          <a:latin typeface="Arial"/>
          <a:ea typeface="+mn-ea"/>
          <a:cs typeface="Arial"/>
        </a:defRPr>
      </a:lvl1pPr>
      <a:lvl2pPr marL="619100" indent="-238115" algn="l" defTabSz="380985" rtl="0" eaLnBrk="1" latinLnBrk="0" hangingPunct="1">
        <a:spcBef>
          <a:spcPct val="20000"/>
        </a:spcBef>
        <a:buFont typeface="Arial"/>
        <a:buChar char="–"/>
        <a:defRPr sz="1833" kern="1200">
          <a:solidFill>
            <a:schemeClr val="tx1"/>
          </a:solidFill>
          <a:latin typeface="Arial"/>
          <a:ea typeface="+mn-ea"/>
          <a:cs typeface="Arial"/>
        </a:defRPr>
      </a:lvl2pPr>
      <a:lvl3pPr marL="952462" indent="-190492" algn="l" defTabSz="380985" rtl="0" eaLnBrk="1" latinLnBrk="0" hangingPunct="1">
        <a:spcBef>
          <a:spcPct val="20000"/>
        </a:spcBef>
        <a:buFont typeface="Arial"/>
        <a:buChar char="•"/>
        <a:defRPr sz="1833" kern="1200">
          <a:solidFill>
            <a:schemeClr val="tx1"/>
          </a:solidFill>
          <a:latin typeface="Arial"/>
          <a:ea typeface="+mn-ea"/>
          <a:cs typeface="Arial"/>
        </a:defRPr>
      </a:lvl3pPr>
      <a:lvl4pPr marL="1333447" indent="-190492" algn="l" defTabSz="380985" rtl="0" eaLnBrk="1" latinLnBrk="0" hangingPunct="1">
        <a:spcBef>
          <a:spcPct val="20000"/>
        </a:spcBef>
        <a:buFont typeface="Arial"/>
        <a:buChar char="–"/>
        <a:defRPr sz="1833" kern="1200">
          <a:solidFill>
            <a:schemeClr val="tx1"/>
          </a:solidFill>
          <a:latin typeface="Arial"/>
          <a:ea typeface="+mn-ea"/>
          <a:cs typeface="Arial"/>
        </a:defRPr>
      </a:lvl4pPr>
      <a:lvl5pPr marL="1714431" indent="-190492" algn="l" defTabSz="380985" rtl="0" eaLnBrk="1" latinLnBrk="0" hangingPunct="1">
        <a:spcBef>
          <a:spcPct val="20000"/>
        </a:spcBef>
        <a:buFont typeface="Arial"/>
        <a:buChar char="»"/>
        <a:defRPr sz="1833" kern="1200">
          <a:solidFill>
            <a:schemeClr val="tx1"/>
          </a:solidFill>
          <a:latin typeface="Arial"/>
          <a:ea typeface="+mn-ea"/>
          <a:cs typeface="Arial"/>
        </a:defRPr>
      </a:lvl5pPr>
      <a:lvl6pPr marL="2095416" indent="-190492" algn="l" defTabSz="380985" rtl="0" eaLnBrk="1" latinLnBrk="0" hangingPunct="1">
        <a:spcBef>
          <a:spcPct val="20000"/>
        </a:spcBef>
        <a:buFont typeface="Arial"/>
        <a:buChar char="•"/>
        <a:defRPr sz="1667" kern="1200">
          <a:solidFill>
            <a:schemeClr val="tx1"/>
          </a:solidFill>
          <a:latin typeface="+mn-lt"/>
          <a:ea typeface="+mn-ea"/>
          <a:cs typeface="+mn-cs"/>
        </a:defRPr>
      </a:lvl6pPr>
      <a:lvl7pPr marL="2476401" indent="-190492" algn="l" defTabSz="380985" rtl="0" eaLnBrk="1" latinLnBrk="0" hangingPunct="1">
        <a:spcBef>
          <a:spcPct val="20000"/>
        </a:spcBef>
        <a:buFont typeface="Arial"/>
        <a:buChar char="•"/>
        <a:defRPr sz="1667" kern="1200">
          <a:solidFill>
            <a:schemeClr val="tx1"/>
          </a:solidFill>
          <a:latin typeface="+mn-lt"/>
          <a:ea typeface="+mn-ea"/>
          <a:cs typeface="+mn-cs"/>
        </a:defRPr>
      </a:lvl7pPr>
      <a:lvl8pPr marL="2857386" indent="-190492" algn="l" defTabSz="380985" rtl="0" eaLnBrk="1" latinLnBrk="0" hangingPunct="1">
        <a:spcBef>
          <a:spcPct val="20000"/>
        </a:spcBef>
        <a:buFont typeface="Arial"/>
        <a:buChar char="•"/>
        <a:defRPr sz="1667" kern="1200">
          <a:solidFill>
            <a:schemeClr val="tx1"/>
          </a:solidFill>
          <a:latin typeface="+mn-lt"/>
          <a:ea typeface="+mn-ea"/>
          <a:cs typeface="+mn-cs"/>
        </a:defRPr>
      </a:lvl8pPr>
      <a:lvl9pPr marL="3238370" indent="-190492" algn="l" defTabSz="380985" rtl="0" eaLnBrk="1" latinLnBrk="0" hangingPunct="1">
        <a:spcBef>
          <a:spcPct val="20000"/>
        </a:spcBef>
        <a:buFont typeface="Arial"/>
        <a:buChar char="•"/>
        <a:defRPr sz="1667" kern="1200">
          <a:solidFill>
            <a:schemeClr val="tx1"/>
          </a:solidFill>
          <a:latin typeface="+mn-lt"/>
          <a:ea typeface="+mn-ea"/>
          <a:cs typeface="+mn-cs"/>
        </a:defRPr>
      </a:lvl9pPr>
    </p:bodyStyle>
    <p:otherStyle>
      <a:defPPr>
        <a:defRPr lang="it-IT"/>
      </a:defPPr>
      <a:lvl1pPr marL="0" algn="l" defTabSz="380985" rtl="0" eaLnBrk="1" latinLnBrk="0" hangingPunct="1">
        <a:defRPr sz="1500" kern="1200">
          <a:solidFill>
            <a:schemeClr val="tx1"/>
          </a:solidFill>
          <a:latin typeface="+mn-lt"/>
          <a:ea typeface="+mn-ea"/>
          <a:cs typeface="+mn-cs"/>
        </a:defRPr>
      </a:lvl1pPr>
      <a:lvl2pPr marL="380985" algn="l" defTabSz="380985" rtl="0" eaLnBrk="1" latinLnBrk="0" hangingPunct="1">
        <a:defRPr sz="1500" kern="1200">
          <a:solidFill>
            <a:schemeClr val="tx1"/>
          </a:solidFill>
          <a:latin typeface="+mn-lt"/>
          <a:ea typeface="+mn-ea"/>
          <a:cs typeface="+mn-cs"/>
        </a:defRPr>
      </a:lvl2pPr>
      <a:lvl3pPr marL="761970" algn="l" defTabSz="380985" rtl="0" eaLnBrk="1" latinLnBrk="0" hangingPunct="1">
        <a:defRPr sz="1500" kern="1200">
          <a:solidFill>
            <a:schemeClr val="tx1"/>
          </a:solidFill>
          <a:latin typeface="+mn-lt"/>
          <a:ea typeface="+mn-ea"/>
          <a:cs typeface="+mn-cs"/>
        </a:defRPr>
      </a:lvl3pPr>
      <a:lvl4pPr marL="1142954" algn="l" defTabSz="380985" rtl="0" eaLnBrk="1" latinLnBrk="0" hangingPunct="1">
        <a:defRPr sz="1500" kern="1200">
          <a:solidFill>
            <a:schemeClr val="tx1"/>
          </a:solidFill>
          <a:latin typeface="+mn-lt"/>
          <a:ea typeface="+mn-ea"/>
          <a:cs typeface="+mn-cs"/>
        </a:defRPr>
      </a:lvl4pPr>
      <a:lvl5pPr marL="1523939" algn="l" defTabSz="380985" rtl="0" eaLnBrk="1" latinLnBrk="0" hangingPunct="1">
        <a:defRPr sz="1500" kern="1200">
          <a:solidFill>
            <a:schemeClr val="tx1"/>
          </a:solidFill>
          <a:latin typeface="+mn-lt"/>
          <a:ea typeface="+mn-ea"/>
          <a:cs typeface="+mn-cs"/>
        </a:defRPr>
      </a:lvl5pPr>
      <a:lvl6pPr marL="1904924" algn="l" defTabSz="380985" rtl="0" eaLnBrk="1" latinLnBrk="0" hangingPunct="1">
        <a:defRPr sz="1500" kern="1200">
          <a:solidFill>
            <a:schemeClr val="tx1"/>
          </a:solidFill>
          <a:latin typeface="+mn-lt"/>
          <a:ea typeface="+mn-ea"/>
          <a:cs typeface="+mn-cs"/>
        </a:defRPr>
      </a:lvl6pPr>
      <a:lvl7pPr marL="2285909" algn="l" defTabSz="380985" rtl="0" eaLnBrk="1" latinLnBrk="0" hangingPunct="1">
        <a:defRPr sz="1500" kern="1200">
          <a:solidFill>
            <a:schemeClr val="tx1"/>
          </a:solidFill>
          <a:latin typeface="+mn-lt"/>
          <a:ea typeface="+mn-ea"/>
          <a:cs typeface="+mn-cs"/>
        </a:defRPr>
      </a:lvl7pPr>
      <a:lvl8pPr marL="2666893" algn="l" defTabSz="380985" rtl="0" eaLnBrk="1" latinLnBrk="0" hangingPunct="1">
        <a:defRPr sz="1500" kern="1200">
          <a:solidFill>
            <a:schemeClr val="tx1"/>
          </a:solidFill>
          <a:latin typeface="+mn-lt"/>
          <a:ea typeface="+mn-ea"/>
          <a:cs typeface="+mn-cs"/>
        </a:defRPr>
      </a:lvl8pPr>
      <a:lvl9pPr marL="3047878" algn="l" defTabSz="380985" rtl="0" eaLnBrk="1" latinLnBrk="0" hangingPunct="1">
        <a:defRPr sz="1500" kern="1200">
          <a:solidFill>
            <a:schemeClr val="tx1"/>
          </a:solidFill>
          <a:latin typeface="+mn-lt"/>
          <a:ea typeface="+mn-ea"/>
          <a:cs typeface="+mn-cs"/>
        </a:defRPr>
      </a:lvl9pPr>
    </p:otherStyle>
  </p:txStyles>
</p:sldMaster>
</file>

<file path=ppt/slideMasters/slideMaster3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titolo 1"/>
          <p:cNvSpPr>
            <a:spLocks noGrp="1"/>
          </p:cNvSpPr>
          <p:nvPr>
            <p:ph type="title"/>
          </p:nvPr>
        </p:nvSpPr>
        <p:spPr>
          <a:xfrm>
            <a:off x="320579" y="115972"/>
            <a:ext cx="9534493" cy="700333"/>
          </a:xfrm>
          <a:prstGeom prst="rect">
            <a:avLst/>
          </a:prstGeom>
        </p:spPr>
        <p:txBody>
          <a:bodyPr vert="horz" lIns="91440" tIns="45720" rIns="91440" bIns="45720" rtlCol="0" anchor="t" anchorCtr="0">
            <a:normAutofit/>
          </a:bodyPr>
          <a:lstStyle/>
          <a:p>
            <a:r>
              <a:rPr lang="it-IT"/>
              <a:t>Fare clic per modificare stile</a:t>
            </a:r>
          </a:p>
        </p:txBody>
      </p:sp>
      <p:sp>
        <p:nvSpPr>
          <p:cNvPr id="3" name="Segnaposto testo 2"/>
          <p:cNvSpPr>
            <a:spLocks noGrp="1"/>
          </p:cNvSpPr>
          <p:nvPr>
            <p:ph type="body" idx="1"/>
          </p:nvPr>
        </p:nvSpPr>
        <p:spPr>
          <a:xfrm>
            <a:off x="508000" y="1333501"/>
            <a:ext cx="9048280" cy="3771636"/>
          </a:xfrm>
          <a:prstGeom prst="rect">
            <a:avLst/>
          </a:prstGeom>
        </p:spPr>
        <p:txBody>
          <a:bodyPr vert="horz" lIns="91440" tIns="45720" rIns="91440" bIns="45720" rtlCol="0">
            <a:normAutofit/>
          </a:bodyPr>
          <a:lstStyle/>
          <a:p>
            <a:pPr lvl="0"/>
            <a:r>
              <a:rPr lang="it-IT"/>
              <a:t>Fare clic per modificare gli stili del testo dello schema</a:t>
            </a:r>
          </a:p>
          <a:p>
            <a:pPr lvl="1"/>
            <a:r>
              <a:rPr lang="it-IT"/>
              <a:t>Secondo livello</a:t>
            </a:r>
          </a:p>
          <a:p>
            <a:pPr lvl="2"/>
            <a:r>
              <a:rPr lang="it-IT"/>
              <a:t>Terzo livello</a:t>
            </a:r>
          </a:p>
          <a:p>
            <a:pPr lvl="3"/>
            <a:r>
              <a:rPr lang="it-IT"/>
              <a:t>Quarto livello</a:t>
            </a:r>
          </a:p>
          <a:p>
            <a:pPr lvl="4"/>
            <a:r>
              <a:rPr lang="it-IT"/>
              <a:t>Quinto livello</a:t>
            </a:r>
          </a:p>
        </p:txBody>
      </p:sp>
    </p:spTree>
    <p:extLst>
      <p:ext uri="{BB962C8B-B14F-4D97-AF65-F5344CB8AC3E}">
        <p14:creationId xmlns:p14="http://schemas.microsoft.com/office/powerpoint/2010/main" val="4210214033"/>
      </p:ext>
    </p:extLst>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Lst>
  <p:txStyles>
    <p:titleStyle>
      <a:lvl1pPr marL="0" indent="0" algn="l" defTabSz="380985" rtl="0" eaLnBrk="1" latinLnBrk="0" hangingPunct="1">
        <a:spcBef>
          <a:spcPct val="0"/>
        </a:spcBef>
        <a:buNone/>
        <a:defRPr sz="1833" b="1" kern="1200">
          <a:solidFill>
            <a:schemeClr val="bg1"/>
          </a:solidFill>
          <a:latin typeface="Arial"/>
          <a:ea typeface="+mj-ea"/>
          <a:cs typeface="Arial"/>
        </a:defRPr>
      </a:lvl1pPr>
    </p:titleStyle>
    <p:bodyStyle>
      <a:lvl1pPr marL="0" indent="0" algn="l" defTabSz="380985" rtl="0" eaLnBrk="1" latinLnBrk="0" hangingPunct="1">
        <a:spcBef>
          <a:spcPct val="20000"/>
        </a:spcBef>
        <a:buFont typeface="Wingdings" charset="2"/>
        <a:buNone/>
        <a:defRPr sz="1833" kern="1200">
          <a:solidFill>
            <a:schemeClr val="tx1"/>
          </a:solidFill>
          <a:latin typeface="Arial"/>
          <a:ea typeface="+mn-ea"/>
          <a:cs typeface="Arial"/>
        </a:defRPr>
      </a:lvl1pPr>
      <a:lvl2pPr marL="619100" indent="-238115" algn="l" defTabSz="380985" rtl="0" eaLnBrk="1" latinLnBrk="0" hangingPunct="1">
        <a:spcBef>
          <a:spcPct val="20000"/>
        </a:spcBef>
        <a:buFont typeface="Arial"/>
        <a:buChar char="–"/>
        <a:defRPr sz="1833" kern="1200">
          <a:solidFill>
            <a:schemeClr val="tx1"/>
          </a:solidFill>
          <a:latin typeface="Arial"/>
          <a:ea typeface="+mn-ea"/>
          <a:cs typeface="Arial"/>
        </a:defRPr>
      </a:lvl2pPr>
      <a:lvl3pPr marL="952462" indent="-190492" algn="l" defTabSz="380985" rtl="0" eaLnBrk="1" latinLnBrk="0" hangingPunct="1">
        <a:spcBef>
          <a:spcPct val="20000"/>
        </a:spcBef>
        <a:buFont typeface="Arial"/>
        <a:buChar char="•"/>
        <a:defRPr sz="1833" kern="1200">
          <a:solidFill>
            <a:schemeClr val="tx1"/>
          </a:solidFill>
          <a:latin typeface="Arial"/>
          <a:ea typeface="+mn-ea"/>
          <a:cs typeface="Arial"/>
        </a:defRPr>
      </a:lvl3pPr>
      <a:lvl4pPr marL="1333447" indent="-190492" algn="l" defTabSz="380985" rtl="0" eaLnBrk="1" latinLnBrk="0" hangingPunct="1">
        <a:spcBef>
          <a:spcPct val="20000"/>
        </a:spcBef>
        <a:buFont typeface="Arial"/>
        <a:buChar char="–"/>
        <a:defRPr sz="1833" kern="1200">
          <a:solidFill>
            <a:schemeClr val="tx1"/>
          </a:solidFill>
          <a:latin typeface="Arial"/>
          <a:ea typeface="+mn-ea"/>
          <a:cs typeface="Arial"/>
        </a:defRPr>
      </a:lvl4pPr>
      <a:lvl5pPr marL="1714431" indent="-190492" algn="l" defTabSz="380985" rtl="0" eaLnBrk="1" latinLnBrk="0" hangingPunct="1">
        <a:spcBef>
          <a:spcPct val="20000"/>
        </a:spcBef>
        <a:buFont typeface="Arial"/>
        <a:buChar char="»"/>
        <a:defRPr sz="1833" kern="1200">
          <a:solidFill>
            <a:schemeClr val="tx1"/>
          </a:solidFill>
          <a:latin typeface="Arial"/>
          <a:ea typeface="+mn-ea"/>
          <a:cs typeface="Arial"/>
        </a:defRPr>
      </a:lvl5pPr>
      <a:lvl6pPr marL="2095416" indent="-190492" algn="l" defTabSz="380985" rtl="0" eaLnBrk="1" latinLnBrk="0" hangingPunct="1">
        <a:spcBef>
          <a:spcPct val="20000"/>
        </a:spcBef>
        <a:buFont typeface="Arial"/>
        <a:buChar char="•"/>
        <a:defRPr sz="1667" kern="1200">
          <a:solidFill>
            <a:schemeClr val="tx1"/>
          </a:solidFill>
          <a:latin typeface="+mn-lt"/>
          <a:ea typeface="+mn-ea"/>
          <a:cs typeface="+mn-cs"/>
        </a:defRPr>
      </a:lvl6pPr>
      <a:lvl7pPr marL="2476401" indent="-190492" algn="l" defTabSz="380985" rtl="0" eaLnBrk="1" latinLnBrk="0" hangingPunct="1">
        <a:spcBef>
          <a:spcPct val="20000"/>
        </a:spcBef>
        <a:buFont typeface="Arial"/>
        <a:buChar char="•"/>
        <a:defRPr sz="1667" kern="1200">
          <a:solidFill>
            <a:schemeClr val="tx1"/>
          </a:solidFill>
          <a:latin typeface="+mn-lt"/>
          <a:ea typeface="+mn-ea"/>
          <a:cs typeface="+mn-cs"/>
        </a:defRPr>
      </a:lvl7pPr>
      <a:lvl8pPr marL="2857386" indent="-190492" algn="l" defTabSz="380985" rtl="0" eaLnBrk="1" latinLnBrk="0" hangingPunct="1">
        <a:spcBef>
          <a:spcPct val="20000"/>
        </a:spcBef>
        <a:buFont typeface="Arial"/>
        <a:buChar char="•"/>
        <a:defRPr sz="1667" kern="1200">
          <a:solidFill>
            <a:schemeClr val="tx1"/>
          </a:solidFill>
          <a:latin typeface="+mn-lt"/>
          <a:ea typeface="+mn-ea"/>
          <a:cs typeface="+mn-cs"/>
        </a:defRPr>
      </a:lvl8pPr>
      <a:lvl9pPr marL="3238370" indent="-190492" algn="l" defTabSz="380985" rtl="0" eaLnBrk="1" latinLnBrk="0" hangingPunct="1">
        <a:spcBef>
          <a:spcPct val="20000"/>
        </a:spcBef>
        <a:buFont typeface="Arial"/>
        <a:buChar char="•"/>
        <a:defRPr sz="1667" kern="1200">
          <a:solidFill>
            <a:schemeClr val="tx1"/>
          </a:solidFill>
          <a:latin typeface="+mn-lt"/>
          <a:ea typeface="+mn-ea"/>
          <a:cs typeface="+mn-cs"/>
        </a:defRPr>
      </a:lvl9pPr>
    </p:bodyStyle>
    <p:otherStyle>
      <a:defPPr>
        <a:defRPr lang="it-IT"/>
      </a:defPPr>
      <a:lvl1pPr marL="0" algn="l" defTabSz="380985" rtl="0" eaLnBrk="1" latinLnBrk="0" hangingPunct="1">
        <a:defRPr sz="1500" kern="1200">
          <a:solidFill>
            <a:schemeClr val="tx1"/>
          </a:solidFill>
          <a:latin typeface="+mn-lt"/>
          <a:ea typeface="+mn-ea"/>
          <a:cs typeface="+mn-cs"/>
        </a:defRPr>
      </a:lvl1pPr>
      <a:lvl2pPr marL="380985" algn="l" defTabSz="380985" rtl="0" eaLnBrk="1" latinLnBrk="0" hangingPunct="1">
        <a:defRPr sz="1500" kern="1200">
          <a:solidFill>
            <a:schemeClr val="tx1"/>
          </a:solidFill>
          <a:latin typeface="+mn-lt"/>
          <a:ea typeface="+mn-ea"/>
          <a:cs typeface="+mn-cs"/>
        </a:defRPr>
      </a:lvl2pPr>
      <a:lvl3pPr marL="761970" algn="l" defTabSz="380985" rtl="0" eaLnBrk="1" latinLnBrk="0" hangingPunct="1">
        <a:defRPr sz="1500" kern="1200">
          <a:solidFill>
            <a:schemeClr val="tx1"/>
          </a:solidFill>
          <a:latin typeface="+mn-lt"/>
          <a:ea typeface="+mn-ea"/>
          <a:cs typeface="+mn-cs"/>
        </a:defRPr>
      </a:lvl3pPr>
      <a:lvl4pPr marL="1142954" algn="l" defTabSz="380985" rtl="0" eaLnBrk="1" latinLnBrk="0" hangingPunct="1">
        <a:defRPr sz="1500" kern="1200">
          <a:solidFill>
            <a:schemeClr val="tx1"/>
          </a:solidFill>
          <a:latin typeface="+mn-lt"/>
          <a:ea typeface="+mn-ea"/>
          <a:cs typeface="+mn-cs"/>
        </a:defRPr>
      </a:lvl4pPr>
      <a:lvl5pPr marL="1523939" algn="l" defTabSz="380985" rtl="0" eaLnBrk="1" latinLnBrk="0" hangingPunct="1">
        <a:defRPr sz="1500" kern="1200">
          <a:solidFill>
            <a:schemeClr val="tx1"/>
          </a:solidFill>
          <a:latin typeface="+mn-lt"/>
          <a:ea typeface="+mn-ea"/>
          <a:cs typeface="+mn-cs"/>
        </a:defRPr>
      </a:lvl5pPr>
      <a:lvl6pPr marL="1904924" algn="l" defTabSz="380985" rtl="0" eaLnBrk="1" latinLnBrk="0" hangingPunct="1">
        <a:defRPr sz="1500" kern="1200">
          <a:solidFill>
            <a:schemeClr val="tx1"/>
          </a:solidFill>
          <a:latin typeface="+mn-lt"/>
          <a:ea typeface="+mn-ea"/>
          <a:cs typeface="+mn-cs"/>
        </a:defRPr>
      </a:lvl6pPr>
      <a:lvl7pPr marL="2285909" algn="l" defTabSz="380985" rtl="0" eaLnBrk="1" latinLnBrk="0" hangingPunct="1">
        <a:defRPr sz="1500" kern="1200">
          <a:solidFill>
            <a:schemeClr val="tx1"/>
          </a:solidFill>
          <a:latin typeface="+mn-lt"/>
          <a:ea typeface="+mn-ea"/>
          <a:cs typeface="+mn-cs"/>
        </a:defRPr>
      </a:lvl7pPr>
      <a:lvl8pPr marL="2666893" algn="l" defTabSz="380985" rtl="0" eaLnBrk="1" latinLnBrk="0" hangingPunct="1">
        <a:defRPr sz="1500" kern="1200">
          <a:solidFill>
            <a:schemeClr val="tx1"/>
          </a:solidFill>
          <a:latin typeface="+mn-lt"/>
          <a:ea typeface="+mn-ea"/>
          <a:cs typeface="+mn-cs"/>
        </a:defRPr>
      </a:lvl8pPr>
      <a:lvl9pPr marL="3047878" algn="l" defTabSz="380985" rtl="0" eaLnBrk="1" latinLnBrk="0" hangingPunct="1">
        <a:defRPr sz="15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1.xml"/><Relationship Id="rId1" Type="http://schemas.openxmlformats.org/officeDocument/2006/relationships/slideLayout" Target="../slideLayouts/slideLayout17.xml"/></Relationships>
</file>

<file path=ppt/slides/_rels/slide110.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notesSlide" Target="../notesSlides/notesSlide110.xml"/><Relationship Id="rId1" Type="http://schemas.openxmlformats.org/officeDocument/2006/relationships/slideLayout" Target="../slideLayouts/slideLayout170.xml"/></Relationships>
</file>

<file path=ppt/slides/_rels/slide12.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2.xml"/><Relationship Id="rId1" Type="http://schemas.openxmlformats.org/officeDocument/2006/relationships/slideLayout" Target="../slideLayouts/slideLayout16.xml"/><Relationship Id="rId4" Type="http://schemas.openxmlformats.org/officeDocument/2006/relationships/hyperlink" Target="https://github.com/AlloyTools/org.alloytools.alloy/releases" TargetMode="Externa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6.xml"/><Relationship Id="rId1" Type="http://schemas.openxmlformats.org/officeDocument/2006/relationships/tags" Target="../tags/tag2.xm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150.xml"/><Relationship Id="rId1" Type="http://schemas.openxmlformats.org/officeDocument/2006/relationships/slideLayout" Target="../slideLayouts/slideLayout170.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6.xml"/><Relationship Id="rId1" Type="http://schemas.openxmlformats.org/officeDocument/2006/relationships/tags" Target="../tags/tag3.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6.xml"/><Relationship Id="rId1" Type="http://schemas.openxmlformats.org/officeDocument/2006/relationships/tags" Target="../tags/tag4.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8.xml"/><Relationship Id="rId1" Type="http://schemas.openxmlformats.org/officeDocument/2006/relationships/slideLayout" Target="../slideLayouts/slideLayout1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16.xml"/><Relationship Id="rId6" Type="http://schemas.openxmlformats.org/officeDocument/2006/relationships/image" Target="../media/image17.svg"/><Relationship Id="rId5" Type="http://schemas.openxmlformats.org/officeDocument/2006/relationships/image" Target="../media/image16.png"/><Relationship Id="rId4" Type="http://schemas.openxmlformats.org/officeDocument/2006/relationships/image" Target="../media/image15.sv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6.xml"/><Relationship Id="rId1" Type="http://schemas.openxmlformats.org/officeDocument/2006/relationships/tags" Target="../tags/tag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16.xml"/><Relationship Id="rId1" Type="http://schemas.openxmlformats.org/officeDocument/2006/relationships/tags" Target="../tags/tag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30.xml.rels><?xml version="1.0" encoding="UTF-8" standalone="yes"?>
<Relationships xmlns="http://schemas.openxmlformats.org/package/2006/relationships"><Relationship Id="rId2" Type="http://schemas.openxmlformats.org/officeDocument/2006/relationships/notesSlide" Target="../notesSlides/notesSlide330.xml"/><Relationship Id="rId1" Type="http://schemas.openxmlformats.org/officeDocument/2006/relationships/slideLayout" Target="../slideLayouts/slideLayout14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13.xml"/><Relationship Id="rId5" Type="http://schemas.openxmlformats.org/officeDocument/2006/relationships/image" Target="../media/image20.emf"/><Relationship Id="rId4" Type="http://schemas.openxmlformats.org/officeDocument/2006/relationships/image" Target="../media/image19.jpe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7.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13.xml"/><Relationship Id="rId5" Type="http://schemas.openxmlformats.org/officeDocument/2006/relationships/image" Target="../media/image20.emf"/><Relationship Id="rId4" Type="http://schemas.openxmlformats.org/officeDocument/2006/relationships/image" Target="../media/image19.jpeg"/></Relationships>
</file>

<file path=ppt/slides/_rels/slide3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9.xml"/><Relationship Id="rId1" Type="http://schemas.openxmlformats.org/officeDocument/2006/relationships/slideLayout" Target="../slideLayouts/slideLayout13.xml"/><Relationship Id="rId5" Type="http://schemas.openxmlformats.org/officeDocument/2006/relationships/image" Target="../media/image23.png"/><Relationship Id="rId4" Type="http://schemas.microsoft.com/office/2017/06/relationships/model3d" Target="../media/model3d1.glb"/></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5.png"/><Relationship Id="rId7" Type="http://schemas.openxmlformats.org/officeDocument/2006/relationships/image" Target="../media/image26.png"/><Relationship Id="rId2" Type="http://schemas.openxmlformats.org/officeDocument/2006/relationships/notesSlide" Target="../notesSlides/notesSlide41.xml"/><Relationship Id="rId1" Type="http://schemas.openxmlformats.org/officeDocument/2006/relationships/slideLayout" Target="../slideLayouts/slideLayout13.xml"/><Relationship Id="rId6" Type="http://schemas.openxmlformats.org/officeDocument/2006/relationships/image" Target="../media/image18.png"/><Relationship Id="rId5" Type="http://schemas.openxmlformats.org/officeDocument/2006/relationships/image" Target="../media/image20.emf"/><Relationship Id="rId4" Type="http://schemas.openxmlformats.org/officeDocument/2006/relationships/image" Target="../media/image19.jpeg"/></Relationships>
</file>

<file path=ppt/slides/_rels/slide4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4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490.xml.rels><?xml version="1.0" encoding="UTF-8" standalone="yes"?>
<Relationships xmlns="http://schemas.openxmlformats.org/package/2006/relationships"><Relationship Id="rId2" Type="http://schemas.openxmlformats.org/officeDocument/2006/relationships/notesSlide" Target="../notesSlides/notesSlide470.xml"/><Relationship Id="rId1" Type="http://schemas.openxmlformats.org/officeDocument/2006/relationships/slideLayout" Target="../slideLayouts/slideLayout140.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slide" Target="slide110.xml"/><Relationship Id="rId5" Type="http://schemas.openxmlformats.org/officeDocument/2006/relationships/image" Target="../media/image5.png"/><Relationship Id="rId4" Type="http://schemas.microsoft.com/office/2007/relationships/hdphoto" Target="../media/hdphoto1.wdp"/></Relationships>
</file>

<file path=ppt/slides/_rels/slide5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slide" Target="slide150.xml"/><Relationship Id="rId5" Type="http://schemas.openxmlformats.org/officeDocument/2006/relationships/image" Target="../media/image6.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7.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slide" Target="slide330.xml"/><Relationship Id="rId5" Type="http://schemas.openxmlformats.org/officeDocument/2006/relationships/image" Target="../media/image8.png"/><Relationship Id="rId4" Type="http://schemas.microsoft.com/office/2007/relationships/hdphoto" Target="../media/hdphoto1.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140.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slide" Target="slide490.xml"/><Relationship Id="rId5" Type="http://schemas.openxmlformats.org/officeDocument/2006/relationships/image" Target="../media/image1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100000">
              <a:srgbClr val="176D7E"/>
            </a:gs>
            <a:gs pos="0">
              <a:srgbClr val="225768"/>
            </a:gs>
          </a:gsLst>
          <a:lin ang="5400000" scaled="1"/>
          <a:tileRect/>
        </a:gradFill>
        <a:effectLst/>
      </p:bgPr>
    </p:bg>
    <p:spTree>
      <p:nvGrpSpPr>
        <p:cNvPr id="1" name="Shape 77"/>
        <p:cNvGrpSpPr/>
        <p:nvPr/>
      </p:nvGrpSpPr>
      <p:grpSpPr>
        <a:xfrm>
          <a:off x="0" y="0"/>
          <a:ext cx="0" cy="0"/>
          <a:chOff x="0" y="0"/>
          <a:chExt cx="0" cy="0"/>
        </a:xfrm>
      </p:grpSpPr>
      <p:sp>
        <p:nvSpPr>
          <p:cNvPr id="79" name="Google Shape;79;p25"/>
          <p:cNvSpPr txBox="1"/>
          <p:nvPr/>
        </p:nvSpPr>
        <p:spPr>
          <a:xfrm>
            <a:off x="2175400" y="2189206"/>
            <a:ext cx="5809200" cy="1336588"/>
          </a:xfrm>
          <a:prstGeom prst="rect">
            <a:avLst/>
          </a:prstGeom>
          <a:noFill/>
          <a:ln>
            <a:noFill/>
          </a:ln>
        </p:spPr>
        <p:txBody>
          <a:bodyPr spcFirstLastPara="1" wrap="square" lIns="91425" tIns="91425" rIns="91425" bIns="91425" anchor="ctr" anchorCtr="0">
            <a:noAutofit/>
          </a:bodyPr>
          <a:lstStyle/>
          <a:p>
            <a:pPr algn="ctr"/>
            <a:r>
              <a:rPr lang="en-US" sz="3600" b="1">
                <a:solidFill>
                  <a:srgbClr val="FFFFFF"/>
                </a:solidFill>
                <a:latin typeface="Titillium Web"/>
                <a:ea typeface="Titillium Web"/>
                <a:cs typeface="Courier New" panose="02070309020205020404" pitchFamily="49" charset="0"/>
                <a:sym typeface="Titillium Web"/>
              </a:rPr>
              <a:t>A GUIDE TO TEACHING </a:t>
            </a:r>
            <a:br>
              <a:rPr lang="en-US" sz="3600" b="1">
                <a:solidFill>
                  <a:srgbClr val="FFFFFF"/>
                </a:solidFill>
                <a:latin typeface="Titillium Web"/>
                <a:ea typeface="Titillium Web"/>
                <a:cs typeface="Courier New" panose="02070309020205020404" pitchFamily="49" charset="0"/>
                <a:sym typeface="Titillium Web"/>
              </a:rPr>
            </a:br>
            <a:r>
              <a:rPr lang="en-US" sz="3600" b="1">
                <a:solidFill>
                  <a:srgbClr val="FFFFFF"/>
                </a:solidFill>
                <a:latin typeface="Titillium Web"/>
                <a:ea typeface="Titillium Web"/>
                <a:cs typeface="Courier New" panose="02070309020205020404" pitchFamily="49" charset="0"/>
                <a:sym typeface="Titillium Web"/>
              </a:rPr>
              <a:t>ALLOY 6</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00000">
              <a:srgbClr val="176D7E"/>
            </a:gs>
            <a:gs pos="0">
              <a:srgbClr val="225768"/>
            </a:gs>
          </a:gsLst>
          <a:lin ang="5400000" scaled="1"/>
        </a:gradFill>
        <a:effectLst/>
      </p:bgPr>
    </p:bg>
    <p:spTree>
      <p:nvGrpSpPr>
        <p:cNvPr id="1" name="Shape 377"/>
        <p:cNvGrpSpPr/>
        <p:nvPr/>
      </p:nvGrpSpPr>
      <p:grpSpPr>
        <a:xfrm>
          <a:off x="0" y="0"/>
          <a:ext cx="0" cy="0"/>
          <a:chOff x="0" y="0"/>
          <a:chExt cx="0" cy="0"/>
        </a:xfrm>
      </p:grpSpPr>
      <p:sp>
        <p:nvSpPr>
          <p:cNvPr id="378" name="Google Shape;378;p45"/>
          <p:cNvSpPr txBox="1">
            <a:spLocks noGrp="1"/>
          </p:cNvSpPr>
          <p:nvPr>
            <p:ph type="sldNum" idx="12"/>
          </p:nvPr>
        </p:nvSpPr>
        <p:spPr>
          <a:xfrm>
            <a:off x="8980458" y="5181352"/>
            <a:ext cx="548700" cy="437400"/>
          </a:xfrm>
          <a:prstGeom prst="rect">
            <a:avLst/>
          </a:prstGeom>
        </p:spPr>
        <p:txBody>
          <a:bodyPr spcFirstLastPara="1" wrap="square" lIns="91425" tIns="91425" rIns="91425" bIns="91425" anchor="ctr" anchorCtr="0">
            <a:noAutofit/>
          </a:bodyPr>
          <a:lstStyle/>
          <a:p>
            <a:fld id="{00000000-1234-1234-1234-123412341234}" type="slidenum">
              <a:rPr lang="it"/>
              <a:pPr/>
              <a:t>10</a:t>
            </a:fld>
            <a:endParaRPr/>
          </a:p>
        </p:txBody>
      </p:sp>
      <p:grpSp>
        <p:nvGrpSpPr>
          <p:cNvPr id="8" name="Gruppo 7">
            <a:extLst>
              <a:ext uri="{FF2B5EF4-FFF2-40B4-BE49-F238E27FC236}">
                <a16:creationId xmlns:a16="http://schemas.microsoft.com/office/drawing/2014/main" id="{FC0C9AB0-E4FE-0082-21C7-AC76CEA26E9F}"/>
              </a:ext>
            </a:extLst>
          </p:cNvPr>
          <p:cNvGrpSpPr/>
          <p:nvPr/>
        </p:nvGrpSpPr>
        <p:grpSpPr>
          <a:xfrm>
            <a:off x="2794000" y="1144550"/>
            <a:ext cx="4572000" cy="3425903"/>
            <a:chOff x="2190750" y="679372"/>
            <a:chExt cx="4572000" cy="3425903"/>
          </a:xfrm>
        </p:grpSpPr>
        <p:pic>
          <p:nvPicPr>
            <p:cNvPr id="5" name="Immagine 4">
              <a:extLst>
                <a:ext uri="{FF2B5EF4-FFF2-40B4-BE49-F238E27FC236}">
                  <a16:creationId xmlns:a16="http://schemas.microsoft.com/office/drawing/2014/main" id="{8F6AB9F7-F1CE-2E2C-0AB4-7D9B8072E15F}"/>
                </a:ext>
              </a:extLst>
            </p:cNvPr>
            <p:cNvPicPr>
              <a:picLocks noChangeAspect="1"/>
            </p:cNvPicPr>
            <p:nvPr/>
          </p:nvPicPr>
          <p:blipFill>
            <a:blip r:embed="rId3"/>
            <a:stretch>
              <a:fillRect/>
            </a:stretch>
          </p:blipFill>
          <p:spPr>
            <a:xfrm>
              <a:off x="3228975" y="1609725"/>
              <a:ext cx="2495550" cy="2495550"/>
            </a:xfrm>
            <a:prstGeom prst="rect">
              <a:avLst/>
            </a:prstGeom>
          </p:spPr>
        </p:pic>
        <p:sp>
          <p:nvSpPr>
            <p:cNvPr id="7" name="CasellaDiTesto 6">
              <a:extLst>
                <a:ext uri="{FF2B5EF4-FFF2-40B4-BE49-F238E27FC236}">
                  <a16:creationId xmlns:a16="http://schemas.microsoft.com/office/drawing/2014/main" id="{8D6DB0D0-D496-777C-3A83-F77CF974E032}"/>
                </a:ext>
              </a:extLst>
            </p:cNvPr>
            <p:cNvSpPr txBox="1"/>
            <p:nvPr/>
          </p:nvSpPr>
          <p:spPr>
            <a:xfrm>
              <a:off x="2190750" y="679372"/>
              <a:ext cx="4572000" cy="685957"/>
            </a:xfrm>
            <a:prstGeom prst="rect">
              <a:avLst/>
            </a:prstGeom>
            <a:noFill/>
          </p:spPr>
          <p:txBody>
            <a:bodyPr wrap="square">
              <a:spAutoFit/>
            </a:bodyPr>
            <a:lstStyle/>
            <a:p>
              <a:pPr algn="ctr">
                <a:lnSpc>
                  <a:spcPct val="115000"/>
                </a:lnSpc>
              </a:pPr>
              <a:r>
                <a:rPr lang="it-IT" sz="2000" b="1">
                  <a:solidFill>
                    <a:schemeClr val="bg1"/>
                  </a:solidFill>
                  <a:latin typeface="Titillium Web"/>
                  <a:ea typeface="Titillium Web"/>
                  <a:cs typeface="Titillium Web"/>
                  <a:sym typeface="Titillium Web"/>
                </a:rPr>
                <a:t>MODULE MATERIAL</a:t>
              </a:r>
            </a:p>
            <a:p>
              <a:pPr algn="ctr">
                <a:lnSpc>
                  <a:spcPct val="115000"/>
                </a:lnSpc>
              </a:pPr>
              <a:r>
                <a:rPr lang="en-US">
                  <a:solidFill>
                    <a:schemeClr val="bg1"/>
                  </a:solidFill>
                  <a:latin typeface="Titillium Web"/>
                  <a:ea typeface="Titillium Web"/>
                  <a:cs typeface="Titillium Web"/>
                  <a:sym typeface="Titillium Web"/>
                </a:rPr>
                <a:t>You can find all the materials by scanner this </a:t>
              </a:r>
              <a:r>
                <a:rPr lang="en-US" err="1">
                  <a:solidFill>
                    <a:schemeClr val="bg1"/>
                  </a:solidFill>
                  <a:latin typeface="Titillium Web"/>
                  <a:ea typeface="Titillium Web"/>
                  <a:cs typeface="Titillium Web"/>
                  <a:sym typeface="Titillium Web"/>
                </a:rPr>
                <a:t>QRCode</a:t>
              </a:r>
              <a:endParaRPr lang="en-US">
                <a:solidFill>
                  <a:schemeClr val="bg1"/>
                </a:solidFill>
                <a:latin typeface="Titillium Web"/>
                <a:ea typeface="Titillium Web"/>
                <a:cs typeface="Titillium Web"/>
                <a:sym typeface="Titillium Web"/>
              </a:endParaRPr>
            </a:p>
          </p:txBody>
        </p:sp>
      </p:grpSp>
    </p:spTree>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1804612" y="3823263"/>
            <a:ext cx="6477000" cy="800026"/>
          </a:xfrm>
        </p:spPr>
        <p:txBody>
          <a:bodyPr>
            <a:noAutofit/>
          </a:bodyPr>
          <a:lstStyle/>
          <a:p>
            <a:pPr algn="ctr"/>
            <a:r>
              <a:rPr lang="it-IT" sz="3333"/>
              <a:t>ALLOY 6</a:t>
            </a:r>
            <a:br>
              <a:rPr lang="it-IT" sz="3333"/>
            </a:br>
            <a:r>
              <a:rPr lang="it-IT" sz="2333" b="0"/>
              <a:t>A MATTER OF TIME</a:t>
            </a:r>
            <a:endParaRPr lang="it-IT" sz="3333" b="0"/>
          </a:p>
        </p:txBody>
      </p:sp>
      <p:sp>
        <p:nvSpPr>
          <p:cNvPr id="11" name="Sottotitolo 10"/>
          <p:cNvSpPr>
            <a:spLocks noGrp="1"/>
          </p:cNvSpPr>
          <p:nvPr>
            <p:ph type="subTitle" idx="4294967295"/>
          </p:nvPr>
        </p:nvSpPr>
        <p:spPr>
          <a:xfrm>
            <a:off x="0" y="4688940"/>
            <a:ext cx="6477000" cy="1026061"/>
          </a:xfrm>
        </p:spPr>
        <p:txBody>
          <a:bodyPr>
            <a:normAutofit lnSpcReduction="10000"/>
          </a:bodyPr>
          <a:lstStyle/>
          <a:p>
            <a:r>
              <a:rPr lang="it-IT" sz="1667" b="1" err="1">
                <a:solidFill>
                  <a:schemeClr val="bg1"/>
                </a:solidFill>
              </a:rPr>
              <a:t>Authors</a:t>
            </a:r>
            <a:r>
              <a:rPr lang="it-IT" sz="1667" b="1">
                <a:solidFill>
                  <a:schemeClr val="bg1"/>
                </a:solidFill>
              </a:rPr>
              <a:t>:</a:t>
            </a:r>
          </a:p>
          <a:p>
            <a:r>
              <a:rPr lang="it-IT" sz="1333">
                <a:solidFill>
                  <a:schemeClr val="bg1"/>
                </a:solidFill>
              </a:rPr>
              <a:t>Luca Padalino</a:t>
            </a:r>
          </a:p>
          <a:p>
            <a:r>
              <a:rPr lang="it-IT" sz="1333">
                <a:solidFill>
                  <a:schemeClr val="bg1"/>
                </a:solidFill>
              </a:rPr>
              <a:t>Francesca Pia Panaccione</a:t>
            </a:r>
          </a:p>
          <a:p>
            <a:r>
              <a:rPr lang="it-IT" sz="1333">
                <a:solidFill>
                  <a:schemeClr val="bg1"/>
                </a:solidFill>
              </a:rPr>
              <a:t>Francesco Santambrogio </a:t>
            </a:r>
          </a:p>
          <a:p>
            <a:endParaRPr lang="it-IT" sz="1333"/>
          </a:p>
        </p:txBody>
      </p:sp>
    </p:spTree>
    <p:extLst>
      <p:ext uri="{BB962C8B-B14F-4D97-AF65-F5344CB8AC3E}">
        <p14:creationId xmlns:p14="http://schemas.microsoft.com/office/powerpoint/2010/main" val="412751813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1804612" y="3823263"/>
            <a:ext cx="6477000" cy="800026"/>
          </a:xfrm>
        </p:spPr>
        <p:txBody>
          <a:bodyPr>
            <a:noAutofit/>
          </a:bodyPr>
          <a:lstStyle/>
          <a:p>
            <a:pPr algn="ctr"/>
            <a:r>
              <a:rPr lang="it-IT" sz="3333"/>
              <a:t>ALLOY 6</a:t>
            </a:r>
            <a:br>
              <a:rPr lang="it-IT" sz="3333"/>
            </a:br>
            <a:r>
              <a:rPr lang="it-IT" sz="2333" b="0"/>
              <a:t>A MATTER OF TIME</a:t>
            </a:r>
            <a:endParaRPr lang="it-IT" sz="3333" b="0"/>
          </a:p>
        </p:txBody>
      </p:sp>
      <p:sp>
        <p:nvSpPr>
          <p:cNvPr id="11" name="Sottotitolo 10"/>
          <p:cNvSpPr>
            <a:spLocks noGrp="1"/>
          </p:cNvSpPr>
          <p:nvPr>
            <p:ph type="subTitle" idx="4294967295"/>
          </p:nvPr>
        </p:nvSpPr>
        <p:spPr>
          <a:xfrm>
            <a:off x="0" y="4688940"/>
            <a:ext cx="6477000" cy="1026061"/>
          </a:xfrm>
        </p:spPr>
        <p:txBody>
          <a:bodyPr>
            <a:normAutofit lnSpcReduction="10000"/>
          </a:bodyPr>
          <a:lstStyle/>
          <a:p>
            <a:r>
              <a:rPr lang="it-IT" sz="1667" b="1" err="1">
                <a:solidFill>
                  <a:schemeClr val="bg1"/>
                </a:solidFill>
              </a:rPr>
              <a:t>Authors</a:t>
            </a:r>
            <a:r>
              <a:rPr lang="it-IT" sz="1667" b="1">
                <a:solidFill>
                  <a:schemeClr val="bg1"/>
                </a:solidFill>
              </a:rPr>
              <a:t>:</a:t>
            </a:r>
          </a:p>
          <a:p>
            <a:r>
              <a:rPr lang="it-IT" sz="1333">
                <a:solidFill>
                  <a:schemeClr val="bg1"/>
                </a:solidFill>
              </a:rPr>
              <a:t>Luca Padalino</a:t>
            </a:r>
          </a:p>
          <a:p>
            <a:r>
              <a:rPr lang="it-IT" sz="1333">
                <a:solidFill>
                  <a:schemeClr val="bg1"/>
                </a:solidFill>
              </a:rPr>
              <a:t>Francesca Pia Panaccione</a:t>
            </a:r>
          </a:p>
          <a:p>
            <a:r>
              <a:rPr lang="it-IT" sz="1333">
                <a:solidFill>
                  <a:schemeClr val="bg1"/>
                </a:solidFill>
              </a:rPr>
              <a:t>Francesco Santambrogio </a:t>
            </a:r>
          </a:p>
          <a:p>
            <a:endParaRPr lang="it-IT" sz="1333"/>
          </a:p>
        </p:txBody>
      </p:sp>
    </p:spTree>
    <p:extLst>
      <p:ext uri="{BB962C8B-B14F-4D97-AF65-F5344CB8AC3E}">
        <p14:creationId xmlns:p14="http://schemas.microsoft.com/office/powerpoint/2010/main" val="41275181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375BCF6-1414-4E67-3504-28C1FD8610CA}"/>
              </a:ext>
            </a:extLst>
          </p:cNvPr>
          <p:cNvSpPr txBox="1"/>
          <p:nvPr/>
        </p:nvSpPr>
        <p:spPr>
          <a:xfrm>
            <a:off x="5268747" y="1461658"/>
            <a:ext cx="1334594" cy="707886"/>
          </a:xfrm>
          <a:prstGeom prst="rect">
            <a:avLst/>
          </a:prstGeom>
          <a:noFill/>
        </p:spPr>
        <p:txBody>
          <a:bodyPr wrap="square" rtlCol="0">
            <a:spAutoFit/>
          </a:bodyPr>
          <a:lstStyle/>
          <a:p>
            <a:pPr defTabSz="380985">
              <a:buClrTx/>
            </a:pPr>
            <a:r>
              <a:rPr lang="en-US" sz="2000" b="1" kern="1200">
                <a:solidFill>
                  <a:prstClr val="white"/>
                </a:solidFill>
                <a:latin typeface="Arial" panose="020B0604020202020204" pitchFamily="34" charset="0"/>
                <a:ea typeface="+mn-ea"/>
                <a:cs typeface="Arial" panose="020B0604020202020204" pitchFamily="34" charset="0"/>
              </a:rPr>
              <a:t>ALLOY 6!</a:t>
            </a:r>
          </a:p>
        </p:txBody>
      </p:sp>
      <p:pic>
        <p:nvPicPr>
          <p:cNvPr id="4098" name="Picture 2" descr="Illustrazione Stock omino bianco che indica sul cartello | Adobe Stock">
            <a:extLst>
              <a:ext uri="{FF2B5EF4-FFF2-40B4-BE49-F238E27FC236}">
                <a16:creationId xmlns:a16="http://schemas.microsoft.com/office/drawing/2014/main" id="{AB27DC75-40E7-78B1-6010-1A1784F33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9724" y="1067144"/>
            <a:ext cx="5887134" cy="4033707"/>
          </a:xfrm>
          <a:prstGeom prst="rect">
            <a:avLst/>
          </a:prstGeom>
          <a:noFill/>
          <a:extLst>
            <a:ext uri="{909E8E84-426E-40DD-AFC4-6F175D3DCCD1}">
              <a14:hiddenFill xmlns:a14="http://schemas.microsoft.com/office/drawing/2010/main">
                <a:solidFill>
                  <a:srgbClr val="FFFFFF"/>
                </a:solidFill>
              </a14:hiddenFill>
            </a:ext>
          </a:extLst>
        </p:spPr>
      </p:pic>
      <p:sp>
        <p:nvSpPr>
          <p:cNvPr id="2" name="CasellaDiTesto 1">
            <a:extLst>
              <a:ext uri="{FF2B5EF4-FFF2-40B4-BE49-F238E27FC236}">
                <a16:creationId xmlns:a16="http://schemas.microsoft.com/office/drawing/2014/main" id="{533A0856-28F4-0D6B-540C-CE6841E9E213}"/>
              </a:ext>
            </a:extLst>
          </p:cNvPr>
          <p:cNvSpPr txBox="1"/>
          <p:nvPr/>
        </p:nvSpPr>
        <p:spPr>
          <a:xfrm>
            <a:off x="4631764" y="2646655"/>
            <a:ext cx="3331650" cy="938719"/>
          </a:xfrm>
          <a:prstGeom prst="rect">
            <a:avLst/>
          </a:prstGeom>
          <a:noFill/>
        </p:spPr>
        <p:txBody>
          <a:bodyPr wrap="square" rtlCol="0">
            <a:spAutoFit/>
          </a:bodyPr>
          <a:lstStyle/>
          <a:p>
            <a:pPr defTabSz="380985">
              <a:buClrTx/>
            </a:pPr>
            <a:r>
              <a:rPr lang="it-IT" sz="5500" b="1" kern="1200">
                <a:solidFill>
                  <a:srgbClr val="728FA5"/>
                </a:solidFill>
                <a:latin typeface="Arial" panose="020B0604020202020204" pitchFamily="34" charset="0"/>
                <a:ea typeface="+mn-ea"/>
                <a:cs typeface="Arial" panose="020B0604020202020204" pitchFamily="34" charset="0"/>
              </a:rPr>
              <a:t>ALLOY 6 </a:t>
            </a:r>
          </a:p>
        </p:txBody>
      </p:sp>
      <p:sp>
        <p:nvSpPr>
          <p:cNvPr id="3" name="CasellaDiTesto 2">
            <a:extLst>
              <a:ext uri="{FF2B5EF4-FFF2-40B4-BE49-F238E27FC236}">
                <a16:creationId xmlns:a16="http://schemas.microsoft.com/office/drawing/2014/main" id="{E17CDA0E-E462-2094-425B-D6FF1F6D62D0}"/>
              </a:ext>
            </a:extLst>
          </p:cNvPr>
          <p:cNvSpPr txBox="1"/>
          <p:nvPr/>
        </p:nvSpPr>
        <p:spPr>
          <a:xfrm>
            <a:off x="4364895" y="4802297"/>
            <a:ext cx="4012231" cy="271934"/>
          </a:xfrm>
          <a:prstGeom prst="rect">
            <a:avLst/>
          </a:prstGeom>
          <a:noFill/>
          <a:effectLst/>
        </p:spPr>
        <p:txBody>
          <a:bodyPr wrap="square" rtlCol="0">
            <a:spAutoFit/>
          </a:bodyPr>
          <a:lstStyle/>
          <a:p>
            <a:pPr algn="ctr" defTabSz="380985">
              <a:buClrTx/>
            </a:pPr>
            <a:r>
              <a:rPr lang="it-IT" sz="1167" kern="1200">
                <a:solidFill>
                  <a:prstClr val="black"/>
                </a:solidFill>
                <a:latin typeface="Arial" panose="020B0604020202020204" pitchFamily="34" charset="0"/>
                <a:ea typeface="+mn-ea"/>
                <a:cs typeface="Arial" panose="020B0604020202020204" pitchFamily="34" charset="0"/>
                <a:hlinkClick r:id="rId4">
                  <a:extLst>
                    <a:ext uri="{A12FA001-AC4F-418D-AE19-62706E023703}">
                      <ahyp:hlinkClr xmlns:ahyp="http://schemas.microsoft.com/office/drawing/2018/hyperlinkcolor" val="tx"/>
                    </a:ext>
                  </a:extLst>
                </a:hlinkClick>
              </a:rPr>
              <a:t>https://github.com/AlloyTools/org.alloytools.alloy/releases</a:t>
            </a:r>
            <a:endParaRPr lang="it-IT" sz="1167" kern="1200">
              <a:solidFill>
                <a:prstClr val="black"/>
              </a:solidFill>
              <a:latin typeface="Arial" panose="020B0604020202020204" pitchFamily="34" charset="0"/>
              <a:ea typeface="+mn-ea"/>
              <a:cs typeface="Arial" panose="020B0604020202020204" pitchFamily="34" charset="0"/>
            </a:endParaRPr>
          </a:p>
        </p:txBody>
      </p:sp>
      <p:sp>
        <p:nvSpPr>
          <p:cNvPr id="16" name="Titolo 1">
            <a:extLst>
              <a:ext uri="{FF2B5EF4-FFF2-40B4-BE49-F238E27FC236}">
                <a16:creationId xmlns:a16="http://schemas.microsoft.com/office/drawing/2014/main" id="{4E15EB8D-D6AE-CBF5-B998-9FAF1646D855}"/>
              </a:ext>
            </a:extLst>
          </p:cNvPr>
          <p:cNvSpPr>
            <a:spLocks noGrp="1"/>
          </p:cNvSpPr>
          <p:nvPr>
            <p:ph type="title"/>
          </p:nvPr>
        </p:nvSpPr>
        <p:spPr>
          <a:xfrm>
            <a:off x="208567" y="88757"/>
            <a:ext cx="3205964" cy="966251"/>
          </a:xfrm>
        </p:spPr>
        <p:txBody>
          <a:bodyPr>
            <a:normAutofit/>
          </a:bodyPr>
          <a:lstStyle/>
          <a:p>
            <a:r>
              <a:rPr lang="it-IT" sz="2333"/>
              <a:t>ALLOY 6</a:t>
            </a:r>
          </a:p>
        </p:txBody>
      </p:sp>
      <p:sp>
        <p:nvSpPr>
          <p:cNvPr id="17" name="TextBox 16">
            <a:extLst>
              <a:ext uri="{FF2B5EF4-FFF2-40B4-BE49-F238E27FC236}">
                <a16:creationId xmlns:a16="http://schemas.microsoft.com/office/drawing/2014/main" id="{2A797C5A-6507-B700-9030-C2F5FF084918}"/>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err="1">
                <a:solidFill>
                  <a:prstClr val="white"/>
                </a:solidFill>
                <a:latin typeface="Arial" panose="020B0604020202020204" pitchFamily="34" charset="0"/>
                <a:ea typeface="+mn-ea"/>
                <a:cs typeface="Arial" panose="020B0604020202020204" pitchFamily="34" charset="0"/>
              </a:rPr>
              <a:t>Introduction</a:t>
            </a:r>
            <a:endParaRPr lang="en-US" sz="2333" kern="1200">
              <a:solidFill>
                <a:prstClr val="white"/>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9309640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28">
            <a:extLst>
              <a:ext uri="{FF2B5EF4-FFF2-40B4-BE49-F238E27FC236}">
                <a16:creationId xmlns:a16="http://schemas.microsoft.com/office/drawing/2014/main" id="{4B172A8F-1604-5BD3-B785-5B3E22C76476}"/>
              </a:ext>
            </a:extLst>
          </p:cNvPr>
          <p:cNvSpPr txBox="1"/>
          <p:nvPr/>
        </p:nvSpPr>
        <p:spPr>
          <a:xfrm>
            <a:off x="389861" y="1210672"/>
            <a:ext cx="9496669" cy="553998"/>
          </a:xfrm>
          <a:prstGeom prst="rect">
            <a:avLst/>
          </a:prstGeom>
          <a:noFill/>
        </p:spPr>
        <p:txBody>
          <a:bodyPr wrap="square" rtlCol="0">
            <a:spAutoFit/>
          </a:bodyPr>
          <a:lstStyle/>
          <a:p>
            <a:pPr defTabSz="380985">
              <a:buClrTx/>
            </a:pPr>
            <a:r>
              <a:rPr lang="en-US" sz="3000" b="1" kern="1200">
                <a:solidFill>
                  <a:srgbClr val="728FA5"/>
                </a:solidFill>
                <a:latin typeface="Arial" panose="020B0604020202020204" pitchFamily="34" charset="0"/>
                <a:ea typeface="+mn-ea"/>
                <a:cs typeface="Arial" panose="020B0604020202020204" pitchFamily="34" charset="0"/>
              </a:rPr>
              <a:t>Alloy 6</a:t>
            </a:r>
            <a:r>
              <a:rPr lang="en-US" sz="3000" kern="1200">
                <a:solidFill>
                  <a:prstClr val="black"/>
                </a:solidFill>
                <a:latin typeface="Arial" panose="020B0604020202020204" pitchFamily="34" charset="0"/>
                <a:ea typeface="+mn-ea"/>
                <a:cs typeface="Arial" panose="020B0604020202020204" pitchFamily="34" charset="0"/>
              </a:rPr>
              <a:t>:</a:t>
            </a:r>
            <a:r>
              <a:rPr lang="en-US" sz="3000" b="1" kern="1200">
                <a:solidFill>
                  <a:prstClr val="black"/>
                </a:solidFill>
                <a:latin typeface="Arial" panose="020B0604020202020204" pitchFamily="34" charset="0"/>
                <a:ea typeface="+mn-ea"/>
                <a:cs typeface="Arial" panose="020B0604020202020204" pitchFamily="34" charset="0"/>
              </a:rPr>
              <a:t> </a:t>
            </a:r>
            <a:r>
              <a:rPr lang="en-US" sz="2333" kern="1200">
                <a:solidFill>
                  <a:prstClr val="black"/>
                </a:solidFill>
                <a:latin typeface="Arial" panose="020B0604020202020204" pitchFamily="34" charset="0"/>
                <a:ea typeface="+mn-ea"/>
                <a:cs typeface="Arial" panose="020B0604020202020204" pitchFamily="34" charset="0"/>
              </a:rPr>
              <a:t>there is an </a:t>
            </a:r>
            <a:r>
              <a:rPr lang="en-US" sz="2333" b="1" kern="1200">
                <a:solidFill>
                  <a:prstClr val="black"/>
                </a:solidFill>
                <a:latin typeface="Arial" panose="020B0604020202020204" pitchFamily="34" charset="0"/>
                <a:ea typeface="+mn-ea"/>
                <a:cs typeface="Arial" panose="020B0604020202020204" pitchFamily="34" charset="0"/>
              </a:rPr>
              <a:t>implicit</a:t>
            </a:r>
            <a:r>
              <a:rPr lang="en-US" sz="2333" kern="1200">
                <a:solidFill>
                  <a:prstClr val="black"/>
                </a:solidFill>
                <a:latin typeface="Arial" panose="020B0604020202020204" pitchFamily="34" charset="0"/>
                <a:ea typeface="+mn-ea"/>
                <a:cs typeface="Arial" panose="020B0604020202020204" pitchFamily="34" charset="0"/>
              </a:rPr>
              <a:t>, built-in notion of </a:t>
            </a:r>
            <a:r>
              <a:rPr lang="en-US" sz="2333" b="1" kern="1200">
                <a:solidFill>
                  <a:prstClr val="black"/>
                </a:solidFill>
                <a:latin typeface="Arial" panose="020B0604020202020204" pitchFamily="34" charset="0"/>
                <a:ea typeface="+mn-ea"/>
                <a:cs typeface="Arial" panose="020B0604020202020204" pitchFamily="34" charset="0"/>
              </a:rPr>
              <a:t>(discrete) time</a:t>
            </a:r>
            <a:endParaRPr lang="en-US" sz="3000" b="1" kern="1200">
              <a:solidFill>
                <a:prstClr val="black"/>
              </a:solidFill>
              <a:latin typeface="Arial" panose="020B0604020202020204" pitchFamily="34" charset="0"/>
              <a:ea typeface="+mn-ea"/>
              <a:cs typeface="Arial" panose="020B0604020202020204" pitchFamily="34" charset="0"/>
            </a:endParaRPr>
          </a:p>
        </p:txBody>
      </p:sp>
      <p:sp>
        <p:nvSpPr>
          <p:cNvPr id="19" name="Freeform: Shape 18">
            <a:extLst>
              <a:ext uri="{FF2B5EF4-FFF2-40B4-BE49-F238E27FC236}">
                <a16:creationId xmlns:a16="http://schemas.microsoft.com/office/drawing/2014/main" id="{5F89A857-9A2F-E9CF-D1DA-B9A5C4EDF123}"/>
              </a:ext>
            </a:extLst>
          </p:cNvPr>
          <p:cNvSpPr/>
          <p:nvPr/>
        </p:nvSpPr>
        <p:spPr>
          <a:xfrm>
            <a:off x="703954" y="2247982"/>
            <a:ext cx="3893056" cy="628187"/>
          </a:xfrm>
          <a:custGeom>
            <a:avLst/>
            <a:gdLst>
              <a:gd name="connsiteX0" fmla="*/ 0 w 4671667"/>
              <a:gd name="connsiteY0" fmla="*/ 0 h 753822"/>
              <a:gd name="connsiteX1" fmla="*/ 4294756 w 4671667"/>
              <a:gd name="connsiteY1" fmla="*/ 0 h 753822"/>
              <a:gd name="connsiteX2" fmla="*/ 4671667 w 4671667"/>
              <a:gd name="connsiteY2" fmla="*/ 376911 h 753822"/>
              <a:gd name="connsiteX3" fmla="*/ 4294756 w 4671667"/>
              <a:gd name="connsiteY3" fmla="*/ 753822 h 753822"/>
              <a:gd name="connsiteX4" fmla="*/ 0 w 4671667"/>
              <a:gd name="connsiteY4" fmla="*/ 753822 h 753822"/>
              <a:gd name="connsiteX5" fmla="*/ 0 w 4671667"/>
              <a:gd name="connsiteY5" fmla="*/ 0 h 75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1667" h="753822">
                <a:moveTo>
                  <a:pt x="4671667" y="753821"/>
                </a:moveTo>
                <a:lnTo>
                  <a:pt x="376911" y="753821"/>
                </a:lnTo>
                <a:lnTo>
                  <a:pt x="0" y="376911"/>
                </a:lnTo>
                <a:lnTo>
                  <a:pt x="376911" y="1"/>
                </a:lnTo>
                <a:lnTo>
                  <a:pt x="4671667" y="1"/>
                </a:lnTo>
                <a:lnTo>
                  <a:pt x="4671667" y="753821"/>
                </a:lnTo>
                <a:close/>
              </a:path>
            </a:pathLst>
          </a:custGeom>
          <a:noFill/>
          <a:ln w="38100">
            <a:solidFill>
              <a:srgbClr val="728FA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058" tIns="76201" rIns="142240" bIns="76201" numCol="1" spcCol="1270" anchor="ctr" anchorCtr="0">
            <a:noAutofit/>
          </a:bodyPr>
          <a:lstStyle/>
          <a:p>
            <a:pPr algn="ctr" defTabSz="888964">
              <a:lnSpc>
                <a:spcPct val="90000"/>
              </a:lnSpc>
              <a:spcBef>
                <a:spcPct val="0"/>
              </a:spcBef>
              <a:spcAft>
                <a:spcPct val="35000"/>
              </a:spcAft>
              <a:buClrTx/>
            </a:pPr>
            <a:r>
              <a:rPr lang="en-US" sz="2000" kern="1200">
                <a:solidFill>
                  <a:prstClr val="black"/>
                </a:solidFill>
                <a:latin typeface="Arial" panose="020B0604020202020204" pitchFamily="34" charset="0"/>
                <a:cs typeface="Arial" panose="020B0604020202020204" pitchFamily="34" charset="0"/>
              </a:rPr>
              <a:t>Linear temporal logic</a:t>
            </a:r>
            <a:endParaRPr lang="en-US" sz="2000" kern="1200">
              <a:solidFill>
                <a:prstClr val="black"/>
              </a:solidFill>
              <a:latin typeface="Calibri"/>
            </a:endParaRPr>
          </a:p>
        </p:txBody>
      </p:sp>
      <p:sp>
        <p:nvSpPr>
          <p:cNvPr id="20" name="Oval 19">
            <a:extLst>
              <a:ext uri="{FF2B5EF4-FFF2-40B4-BE49-F238E27FC236}">
                <a16:creationId xmlns:a16="http://schemas.microsoft.com/office/drawing/2014/main" id="{B071B3EC-6808-233C-2AAC-9AFAC2EA627B}"/>
              </a:ext>
            </a:extLst>
          </p:cNvPr>
          <p:cNvSpPr/>
          <p:nvPr/>
        </p:nvSpPr>
        <p:spPr>
          <a:xfrm>
            <a:off x="389861" y="2247983"/>
            <a:ext cx="628185" cy="628185"/>
          </a:xfrm>
          <a:prstGeom prst="ellipse">
            <a:avLst/>
          </a:prstGeom>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algn="ctr" defTabSz="380985">
              <a:buClrTx/>
            </a:pPr>
            <a:r>
              <a:rPr lang="en-US" sz="2333" kern="1200">
                <a:solidFill>
                  <a:prstClr val="black"/>
                </a:solidFill>
                <a:latin typeface="Arial" panose="020B0604020202020204" pitchFamily="34" charset="0"/>
                <a:cs typeface="Arial" panose="020B0604020202020204" pitchFamily="34" charset="0"/>
              </a:rPr>
              <a:t>1</a:t>
            </a:r>
          </a:p>
        </p:txBody>
      </p:sp>
      <p:sp>
        <p:nvSpPr>
          <p:cNvPr id="21" name="Freeform: Shape 20">
            <a:extLst>
              <a:ext uri="{FF2B5EF4-FFF2-40B4-BE49-F238E27FC236}">
                <a16:creationId xmlns:a16="http://schemas.microsoft.com/office/drawing/2014/main" id="{A37FD84E-E62D-F0E6-B67F-2FEFF8914936}"/>
              </a:ext>
            </a:extLst>
          </p:cNvPr>
          <p:cNvSpPr/>
          <p:nvPr/>
        </p:nvSpPr>
        <p:spPr>
          <a:xfrm>
            <a:off x="703954" y="3055967"/>
            <a:ext cx="3893056" cy="628187"/>
          </a:xfrm>
          <a:custGeom>
            <a:avLst/>
            <a:gdLst>
              <a:gd name="connsiteX0" fmla="*/ 0 w 4671667"/>
              <a:gd name="connsiteY0" fmla="*/ 0 h 753822"/>
              <a:gd name="connsiteX1" fmla="*/ 4294756 w 4671667"/>
              <a:gd name="connsiteY1" fmla="*/ 0 h 753822"/>
              <a:gd name="connsiteX2" fmla="*/ 4671667 w 4671667"/>
              <a:gd name="connsiteY2" fmla="*/ 376911 h 753822"/>
              <a:gd name="connsiteX3" fmla="*/ 4294756 w 4671667"/>
              <a:gd name="connsiteY3" fmla="*/ 753822 h 753822"/>
              <a:gd name="connsiteX4" fmla="*/ 0 w 4671667"/>
              <a:gd name="connsiteY4" fmla="*/ 753822 h 753822"/>
              <a:gd name="connsiteX5" fmla="*/ 0 w 4671667"/>
              <a:gd name="connsiteY5" fmla="*/ 0 h 75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1667" h="753822">
                <a:moveTo>
                  <a:pt x="4671667" y="753821"/>
                </a:moveTo>
                <a:lnTo>
                  <a:pt x="376911" y="753821"/>
                </a:lnTo>
                <a:lnTo>
                  <a:pt x="0" y="376911"/>
                </a:lnTo>
                <a:lnTo>
                  <a:pt x="376911" y="1"/>
                </a:lnTo>
                <a:lnTo>
                  <a:pt x="4671667" y="1"/>
                </a:lnTo>
                <a:lnTo>
                  <a:pt x="4671667" y="753821"/>
                </a:lnTo>
                <a:close/>
              </a:path>
            </a:pathLst>
          </a:custGeom>
          <a:solidFill>
            <a:schemeClr val="bg1"/>
          </a:solidFill>
          <a:ln w="38100">
            <a:solidFill>
              <a:srgbClr val="728FA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058" tIns="76201" rIns="142240" bIns="76201" numCol="1" spcCol="1270" anchor="ctr" anchorCtr="0">
            <a:noAutofit/>
          </a:bodyPr>
          <a:lstStyle/>
          <a:p>
            <a:pPr algn="ctr" defTabSz="888964">
              <a:lnSpc>
                <a:spcPct val="90000"/>
              </a:lnSpc>
              <a:spcBef>
                <a:spcPct val="0"/>
              </a:spcBef>
              <a:spcAft>
                <a:spcPct val="35000"/>
              </a:spcAft>
              <a:buClrTx/>
            </a:pPr>
            <a:r>
              <a:rPr lang="en-US" sz="2000" kern="1200">
                <a:solidFill>
                  <a:prstClr val="black"/>
                </a:solidFill>
                <a:latin typeface="Arial" panose="020B0604020202020204" pitchFamily="34" charset="0"/>
                <a:cs typeface="Arial" panose="020B0604020202020204" pitchFamily="34" charset="0"/>
              </a:rPr>
              <a:t>Mutable signatures and fields</a:t>
            </a:r>
            <a:endParaRPr lang="en-US" sz="2000" kern="1200">
              <a:solidFill>
                <a:prstClr val="black"/>
              </a:solidFill>
              <a:latin typeface="Calibri"/>
            </a:endParaRPr>
          </a:p>
        </p:txBody>
      </p:sp>
      <p:sp>
        <p:nvSpPr>
          <p:cNvPr id="22" name="Oval 21">
            <a:extLst>
              <a:ext uri="{FF2B5EF4-FFF2-40B4-BE49-F238E27FC236}">
                <a16:creationId xmlns:a16="http://schemas.microsoft.com/office/drawing/2014/main" id="{B8BB2198-11A5-96FD-15F5-277B21BE2378}"/>
              </a:ext>
            </a:extLst>
          </p:cNvPr>
          <p:cNvSpPr/>
          <p:nvPr/>
        </p:nvSpPr>
        <p:spPr>
          <a:xfrm>
            <a:off x="389861" y="3055968"/>
            <a:ext cx="628185" cy="628185"/>
          </a:xfrm>
          <a:prstGeom prst="ellipse">
            <a:avLst/>
          </a:prstGeom>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algn="ctr" defTabSz="380985">
              <a:buClrTx/>
            </a:pPr>
            <a:r>
              <a:rPr lang="en-US" sz="2333" kern="1200">
                <a:solidFill>
                  <a:prstClr val="black"/>
                </a:solidFill>
                <a:latin typeface="Arial" panose="020B0604020202020204" pitchFamily="34" charset="0"/>
                <a:cs typeface="Arial" panose="020B0604020202020204" pitchFamily="34" charset="0"/>
              </a:rPr>
              <a:t>2</a:t>
            </a:r>
          </a:p>
        </p:txBody>
      </p:sp>
      <p:sp>
        <p:nvSpPr>
          <p:cNvPr id="23" name="Freeform: Shape 22">
            <a:extLst>
              <a:ext uri="{FF2B5EF4-FFF2-40B4-BE49-F238E27FC236}">
                <a16:creationId xmlns:a16="http://schemas.microsoft.com/office/drawing/2014/main" id="{670250C1-52C7-7D0C-B955-328D13F9F28E}"/>
              </a:ext>
            </a:extLst>
          </p:cNvPr>
          <p:cNvSpPr/>
          <p:nvPr/>
        </p:nvSpPr>
        <p:spPr>
          <a:xfrm>
            <a:off x="703954" y="3863954"/>
            <a:ext cx="3893056" cy="628186"/>
          </a:xfrm>
          <a:custGeom>
            <a:avLst/>
            <a:gdLst>
              <a:gd name="connsiteX0" fmla="*/ 0 w 4671667"/>
              <a:gd name="connsiteY0" fmla="*/ 0 h 753822"/>
              <a:gd name="connsiteX1" fmla="*/ 4294756 w 4671667"/>
              <a:gd name="connsiteY1" fmla="*/ 0 h 753822"/>
              <a:gd name="connsiteX2" fmla="*/ 4671667 w 4671667"/>
              <a:gd name="connsiteY2" fmla="*/ 376911 h 753822"/>
              <a:gd name="connsiteX3" fmla="*/ 4294756 w 4671667"/>
              <a:gd name="connsiteY3" fmla="*/ 753822 h 753822"/>
              <a:gd name="connsiteX4" fmla="*/ 0 w 4671667"/>
              <a:gd name="connsiteY4" fmla="*/ 753822 h 753822"/>
              <a:gd name="connsiteX5" fmla="*/ 0 w 4671667"/>
              <a:gd name="connsiteY5" fmla="*/ 0 h 75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1667" h="753822">
                <a:moveTo>
                  <a:pt x="4671667" y="753821"/>
                </a:moveTo>
                <a:lnTo>
                  <a:pt x="376911" y="753821"/>
                </a:lnTo>
                <a:lnTo>
                  <a:pt x="0" y="376911"/>
                </a:lnTo>
                <a:lnTo>
                  <a:pt x="376911" y="1"/>
                </a:lnTo>
                <a:lnTo>
                  <a:pt x="4671667" y="1"/>
                </a:lnTo>
                <a:lnTo>
                  <a:pt x="4671667" y="753821"/>
                </a:lnTo>
                <a:close/>
              </a:path>
            </a:pathLst>
          </a:custGeom>
          <a:solidFill>
            <a:schemeClr val="bg1"/>
          </a:solidFill>
          <a:ln w="38100">
            <a:solidFill>
              <a:srgbClr val="728FA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058" tIns="76201" rIns="142240" bIns="76200" numCol="1" spcCol="1270" anchor="ctr" anchorCtr="0">
            <a:noAutofit/>
          </a:bodyPr>
          <a:lstStyle/>
          <a:p>
            <a:pPr algn="ctr" defTabSz="888964">
              <a:lnSpc>
                <a:spcPct val="90000"/>
              </a:lnSpc>
              <a:spcBef>
                <a:spcPct val="0"/>
              </a:spcBef>
              <a:spcAft>
                <a:spcPct val="35000"/>
              </a:spcAft>
              <a:buClrTx/>
            </a:pPr>
            <a:r>
              <a:rPr lang="en-US" sz="2000" kern="1200">
                <a:solidFill>
                  <a:prstClr val="black"/>
                </a:solidFill>
                <a:latin typeface="Arial" panose="020B0604020202020204" pitchFamily="34" charset="0"/>
                <a:cs typeface="Arial" panose="020B0604020202020204" pitchFamily="34" charset="0"/>
              </a:rPr>
              <a:t>Temporal operators</a:t>
            </a:r>
            <a:endParaRPr lang="en-US" sz="2000" kern="1200">
              <a:solidFill>
                <a:prstClr val="black"/>
              </a:solidFill>
              <a:latin typeface="Calibri"/>
            </a:endParaRPr>
          </a:p>
        </p:txBody>
      </p:sp>
      <p:sp>
        <p:nvSpPr>
          <p:cNvPr id="24" name="Oval 23">
            <a:extLst>
              <a:ext uri="{FF2B5EF4-FFF2-40B4-BE49-F238E27FC236}">
                <a16:creationId xmlns:a16="http://schemas.microsoft.com/office/drawing/2014/main" id="{0C528B73-98B7-A154-C6A3-CEBB210C3E8E}"/>
              </a:ext>
            </a:extLst>
          </p:cNvPr>
          <p:cNvSpPr/>
          <p:nvPr/>
        </p:nvSpPr>
        <p:spPr>
          <a:xfrm>
            <a:off x="389861" y="3863954"/>
            <a:ext cx="628185" cy="628185"/>
          </a:xfrm>
          <a:prstGeom prst="ellipse">
            <a:avLst/>
          </a:prstGeom>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algn="ctr" defTabSz="380985">
              <a:buClrTx/>
            </a:pPr>
            <a:r>
              <a:rPr lang="en-US" sz="2333" kern="1200">
                <a:solidFill>
                  <a:prstClr val="black"/>
                </a:solidFill>
                <a:latin typeface="Arial" panose="020B0604020202020204" pitchFamily="34" charset="0"/>
                <a:cs typeface="Arial" panose="020B0604020202020204" pitchFamily="34" charset="0"/>
              </a:rPr>
              <a:t>3</a:t>
            </a:r>
          </a:p>
        </p:txBody>
      </p:sp>
      <p:sp>
        <p:nvSpPr>
          <p:cNvPr id="26" name="Freeform: Shape 25">
            <a:extLst>
              <a:ext uri="{FF2B5EF4-FFF2-40B4-BE49-F238E27FC236}">
                <a16:creationId xmlns:a16="http://schemas.microsoft.com/office/drawing/2014/main" id="{A3FE1CD6-3717-0A04-43B1-A0801343AA12}"/>
              </a:ext>
            </a:extLst>
          </p:cNvPr>
          <p:cNvSpPr/>
          <p:nvPr/>
        </p:nvSpPr>
        <p:spPr>
          <a:xfrm>
            <a:off x="5597885" y="2247981"/>
            <a:ext cx="3893056" cy="628187"/>
          </a:xfrm>
          <a:custGeom>
            <a:avLst/>
            <a:gdLst>
              <a:gd name="connsiteX0" fmla="*/ 0 w 4671667"/>
              <a:gd name="connsiteY0" fmla="*/ 0 h 753822"/>
              <a:gd name="connsiteX1" fmla="*/ 4294756 w 4671667"/>
              <a:gd name="connsiteY1" fmla="*/ 0 h 753822"/>
              <a:gd name="connsiteX2" fmla="*/ 4671667 w 4671667"/>
              <a:gd name="connsiteY2" fmla="*/ 376911 h 753822"/>
              <a:gd name="connsiteX3" fmla="*/ 4294756 w 4671667"/>
              <a:gd name="connsiteY3" fmla="*/ 753822 h 753822"/>
              <a:gd name="connsiteX4" fmla="*/ 0 w 4671667"/>
              <a:gd name="connsiteY4" fmla="*/ 753822 h 753822"/>
              <a:gd name="connsiteX5" fmla="*/ 0 w 4671667"/>
              <a:gd name="connsiteY5" fmla="*/ 0 h 75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1667" h="753822">
                <a:moveTo>
                  <a:pt x="4671667" y="753821"/>
                </a:moveTo>
                <a:lnTo>
                  <a:pt x="376911" y="753821"/>
                </a:lnTo>
                <a:lnTo>
                  <a:pt x="0" y="376911"/>
                </a:lnTo>
                <a:lnTo>
                  <a:pt x="376911" y="1"/>
                </a:lnTo>
                <a:lnTo>
                  <a:pt x="4671667" y="1"/>
                </a:lnTo>
                <a:lnTo>
                  <a:pt x="4671667" y="753821"/>
                </a:lnTo>
                <a:close/>
              </a:path>
            </a:pathLst>
          </a:custGeom>
          <a:solidFill>
            <a:schemeClr val="bg1"/>
          </a:solidFill>
          <a:ln w="38100">
            <a:solidFill>
              <a:srgbClr val="728FA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058" tIns="82551" rIns="154093" bIns="82551" numCol="1" spcCol="1270" anchor="ctr" anchorCtr="0">
            <a:noAutofit/>
          </a:bodyPr>
          <a:lstStyle/>
          <a:p>
            <a:pPr algn="ctr" defTabSz="963045">
              <a:lnSpc>
                <a:spcPct val="90000"/>
              </a:lnSpc>
              <a:spcBef>
                <a:spcPct val="0"/>
              </a:spcBef>
              <a:spcAft>
                <a:spcPct val="35000"/>
              </a:spcAft>
              <a:buClrTx/>
            </a:pPr>
            <a:r>
              <a:rPr lang="en-US" sz="2167" kern="1200">
                <a:solidFill>
                  <a:prstClr val="black"/>
                </a:solidFill>
                <a:latin typeface="Arial" panose="020B0604020202020204" pitchFamily="34" charset="0"/>
                <a:cs typeface="Arial" panose="020B0604020202020204" pitchFamily="34" charset="0"/>
              </a:rPr>
              <a:t>Time horizon</a:t>
            </a:r>
          </a:p>
        </p:txBody>
      </p:sp>
      <p:sp>
        <p:nvSpPr>
          <p:cNvPr id="27" name="Oval 26">
            <a:extLst>
              <a:ext uri="{FF2B5EF4-FFF2-40B4-BE49-F238E27FC236}">
                <a16:creationId xmlns:a16="http://schemas.microsoft.com/office/drawing/2014/main" id="{677B9752-FB45-1FF5-9F30-8A9AE1D1AAC7}"/>
              </a:ext>
            </a:extLst>
          </p:cNvPr>
          <p:cNvSpPr/>
          <p:nvPr/>
        </p:nvSpPr>
        <p:spPr>
          <a:xfrm>
            <a:off x="5283793" y="2247982"/>
            <a:ext cx="628185" cy="628185"/>
          </a:xfrm>
          <a:prstGeom prst="ellipse">
            <a:avLst/>
          </a:prstGeom>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algn="ctr" defTabSz="380985">
              <a:buClrTx/>
            </a:pPr>
            <a:r>
              <a:rPr lang="en-US" sz="2333" kern="1200">
                <a:solidFill>
                  <a:prstClr val="black"/>
                </a:solidFill>
                <a:latin typeface="Arial" panose="020B0604020202020204" pitchFamily="34" charset="0"/>
                <a:cs typeface="Arial" panose="020B0604020202020204" pitchFamily="34" charset="0"/>
              </a:rPr>
              <a:t>4</a:t>
            </a:r>
          </a:p>
        </p:txBody>
      </p:sp>
      <p:sp>
        <p:nvSpPr>
          <p:cNvPr id="28" name="Freeform: Shape 27">
            <a:extLst>
              <a:ext uri="{FF2B5EF4-FFF2-40B4-BE49-F238E27FC236}">
                <a16:creationId xmlns:a16="http://schemas.microsoft.com/office/drawing/2014/main" id="{56117DAF-C472-0E07-4162-C0F2EB9510D8}"/>
              </a:ext>
            </a:extLst>
          </p:cNvPr>
          <p:cNvSpPr/>
          <p:nvPr/>
        </p:nvSpPr>
        <p:spPr>
          <a:xfrm>
            <a:off x="5597885" y="3055967"/>
            <a:ext cx="3893056" cy="628187"/>
          </a:xfrm>
          <a:custGeom>
            <a:avLst/>
            <a:gdLst>
              <a:gd name="connsiteX0" fmla="*/ 0 w 4671667"/>
              <a:gd name="connsiteY0" fmla="*/ 0 h 753822"/>
              <a:gd name="connsiteX1" fmla="*/ 4294756 w 4671667"/>
              <a:gd name="connsiteY1" fmla="*/ 0 h 753822"/>
              <a:gd name="connsiteX2" fmla="*/ 4671667 w 4671667"/>
              <a:gd name="connsiteY2" fmla="*/ 376911 h 753822"/>
              <a:gd name="connsiteX3" fmla="*/ 4294756 w 4671667"/>
              <a:gd name="connsiteY3" fmla="*/ 753822 h 753822"/>
              <a:gd name="connsiteX4" fmla="*/ 0 w 4671667"/>
              <a:gd name="connsiteY4" fmla="*/ 753822 h 753822"/>
              <a:gd name="connsiteX5" fmla="*/ 0 w 4671667"/>
              <a:gd name="connsiteY5" fmla="*/ 0 h 75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1667" h="753822">
                <a:moveTo>
                  <a:pt x="4671667" y="753821"/>
                </a:moveTo>
                <a:lnTo>
                  <a:pt x="376911" y="753821"/>
                </a:lnTo>
                <a:lnTo>
                  <a:pt x="0" y="376911"/>
                </a:lnTo>
                <a:lnTo>
                  <a:pt x="376911" y="1"/>
                </a:lnTo>
                <a:lnTo>
                  <a:pt x="4671667" y="1"/>
                </a:lnTo>
                <a:lnTo>
                  <a:pt x="4671667" y="753821"/>
                </a:lnTo>
                <a:close/>
              </a:path>
            </a:pathLst>
          </a:custGeom>
          <a:solidFill>
            <a:schemeClr val="bg1"/>
          </a:solidFill>
          <a:ln w="38100">
            <a:solidFill>
              <a:srgbClr val="728FA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058" tIns="82551" rIns="154093" bIns="82551" numCol="1" spcCol="1270" anchor="ctr" anchorCtr="0">
            <a:noAutofit/>
          </a:bodyPr>
          <a:lstStyle/>
          <a:p>
            <a:pPr algn="ctr" defTabSz="963045">
              <a:lnSpc>
                <a:spcPct val="90000"/>
              </a:lnSpc>
              <a:spcBef>
                <a:spcPct val="0"/>
              </a:spcBef>
              <a:spcAft>
                <a:spcPct val="35000"/>
              </a:spcAft>
              <a:buClrTx/>
            </a:pPr>
            <a:r>
              <a:rPr lang="en-US" sz="2167" kern="1200">
                <a:solidFill>
                  <a:prstClr val="black"/>
                </a:solidFill>
                <a:latin typeface="Arial" panose="020B0604020202020204" pitchFamily="34" charset="0"/>
                <a:cs typeface="Arial" panose="020B0604020202020204" pitchFamily="34" charset="0"/>
              </a:rPr>
              <a:t>New visualizer</a:t>
            </a:r>
          </a:p>
        </p:txBody>
      </p:sp>
      <p:sp>
        <p:nvSpPr>
          <p:cNvPr id="29" name="Oval 28">
            <a:extLst>
              <a:ext uri="{FF2B5EF4-FFF2-40B4-BE49-F238E27FC236}">
                <a16:creationId xmlns:a16="http://schemas.microsoft.com/office/drawing/2014/main" id="{F1855DD3-ED2B-D7E3-7907-4C88BB084ECD}"/>
              </a:ext>
            </a:extLst>
          </p:cNvPr>
          <p:cNvSpPr/>
          <p:nvPr/>
        </p:nvSpPr>
        <p:spPr>
          <a:xfrm>
            <a:off x="5283793" y="3055968"/>
            <a:ext cx="628185" cy="628185"/>
          </a:xfrm>
          <a:prstGeom prst="ellipse">
            <a:avLst/>
          </a:prstGeom>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algn="ctr" defTabSz="380985">
              <a:buClrTx/>
            </a:pPr>
            <a:r>
              <a:rPr lang="en-US" sz="2333" kern="1200">
                <a:solidFill>
                  <a:prstClr val="black"/>
                </a:solidFill>
                <a:latin typeface="Arial" panose="020B0604020202020204" pitchFamily="34" charset="0"/>
                <a:cs typeface="Arial" panose="020B0604020202020204" pitchFamily="34" charset="0"/>
              </a:rPr>
              <a:t>5</a:t>
            </a:r>
          </a:p>
        </p:txBody>
      </p:sp>
      <p:sp>
        <p:nvSpPr>
          <p:cNvPr id="30" name="Freeform: Shape 29">
            <a:extLst>
              <a:ext uri="{FF2B5EF4-FFF2-40B4-BE49-F238E27FC236}">
                <a16:creationId xmlns:a16="http://schemas.microsoft.com/office/drawing/2014/main" id="{BB2C6567-98D0-299F-FE8A-94861783D940}"/>
              </a:ext>
            </a:extLst>
          </p:cNvPr>
          <p:cNvSpPr/>
          <p:nvPr/>
        </p:nvSpPr>
        <p:spPr>
          <a:xfrm>
            <a:off x="5597885" y="3863953"/>
            <a:ext cx="3893056" cy="628186"/>
          </a:xfrm>
          <a:custGeom>
            <a:avLst/>
            <a:gdLst>
              <a:gd name="connsiteX0" fmla="*/ 0 w 4671667"/>
              <a:gd name="connsiteY0" fmla="*/ 0 h 753822"/>
              <a:gd name="connsiteX1" fmla="*/ 4294756 w 4671667"/>
              <a:gd name="connsiteY1" fmla="*/ 0 h 753822"/>
              <a:gd name="connsiteX2" fmla="*/ 4671667 w 4671667"/>
              <a:gd name="connsiteY2" fmla="*/ 376911 h 753822"/>
              <a:gd name="connsiteX3" fmla="*/ 4294756 w 4671667"/>
              <a:gd name="connsiteY3" fmla="*/ 753822 h 753822"/>
              <a:gd name="connsiteX4" fmla="*/ 0 w 4671667"/>
              <a:gd name="connsiteY4" fmla="*/ 753822 h 753822"/>
              <a:gd name="connsiteX5" fmla="*/ 0 w 4671667"/>
              <a:gd name="connsiteY5" fmla="*/ 0 h 753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671667" h="753822">
                <a:moveTo>
                  <a:pt x="4671667" y="753821"/>
                </a:moveTo>
                <a:lnTo>
                  <a:pt x="376911" y="753821"/>
                </a:lnTo>
                <a:lnTo>
                  <a:pt x="0" y="376911"/>
                </a:lnTo>
                <a:lnTo>
                  <a:pt x="376911" y="1"/>
                </a:lnTo>
                <a:lnTo>
                  <a:pt x="4671667" y="1"/>
                </a:lnTo>
                <a:lnTo>
                  <a:pt x="4671667" y="753821"/>
                </a:lnTo>
                <a:close/>
              </a:path>
            </a:pathLst>
          </a:custGeom>
          <a:solidFill>
            <a:schemeClr val="bg1"/>
          </a:solidFill>
          <a:ln w="38100">
            <a:solidFill>
              <a:srgbClr val="728FA5"/>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spcFirstLastPara="0" vert="horz" wrap="square" lIns="434058" tIns="82551" rIns="154093" bIns="82550" numCol="1" spcCol="1270" anchor="ctr" anchorCtr="0">
            <a:noAutofit/>
          </a:bodyPr>
          <a:lstStyle/>
          <a:p>
            <a:pPr algn="ctr" defTabSz="963045">
              <a:lnSpc>
                <a:spcPct val="90000"/>
              </a:lnSpc>
              <a:spcBef>
                <a:spcPct val="0"/>
              </a:spcBef>
              <a:spcAft>
                <a:spcPct val="35000"/>
              </a:spcAft>
              <a:buClrTx/>
            </a:pPr>
            <a:r>
              <a:rPr lang="en-US" sz="2167" kern="1200" err="1">
                <a:solidFill>
                  <a:prstClr val="black"/>
                </a:solidFill>
                <a:latin typeface="Arial" panose="020B0604020202020204" pitchFamily="34" charset="0"/>
                <a:cs typeface="Arial" panose="020B0604020202020204" pitchFamily="34" charset="0"/>
              </a:rPr>
              <a:t>Cocurrency</a:t>
            </a:r>
            <a:endParaRPr lang="en-US" sz="2167" kern="1200">
              <a:solidFill>
                <a:prstClr val="black"/>
              </a:solidFill>
              <a:latin typeface="Arial" panose="020B0604020202020204" pitchFamily="34" charset="0"/>
              <a:cs typeface="Arial" panose="020B0604020202020204" pitchFamily="34" charset="0"/>
            </a:endParaRPr>
          </a:p>
        </p:txBody>
      </p:sp>
      <p:sp>
        <p:nvSpPr>
          <p:cNvPr id="31" name="Oval 30">
            <a:extLst>
              <a:ext uri="{FF2B5EF4-FFF2-40B4-BE49-F238E27FC236}">
                <a16:creationId xmlns:a16="http://schemas.microsoft.com/office/drawing/2014/main" id="{D5B5345D-7DA4-5CB0-6300-1E6620C36ECE}"/>
              </a:ext>
            </a:extLst>
          </p:cNvPr>
          <p:cNvSpPr/>
          <p:nvPr/>
        </p:nvSpPr>
        <p:spPr>
          <a:xfrm>
            <a:off x="5283793" y="3863953"/>
            <a:ext cx="628185" cy="628185"/>
          </a:xfrm>
          <a:prstGeom prst="ellipse">
            <a:avLst/>
          </a:prstGeom>
          <a:ln>
            <a:noFill/>
          </a:ln>
        </p:spPr>
        <p:style>
          <a:lnRef idx="2">
            <a:schemeClr val="lt1">
              <a:hueOff val="0"/>
              <a:satOff val="0"/>
              <a:lumOff val="0"/>
              <a:alphaOff val="0"/>
            </a:schemeClr>
          </a:lnRef>
          <a:fillRef idx="1">
            <a:schemeClr val="accent1">
              <a:tint val="50000"/>
              <a:hueOff val="0"/>
              <a:satOff val="0"/>
              <a:lumOff val="0"/>
              <a:alphaOff val="0"/>
            </a:schemeClr>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pPr algn="ctr" defTabSz="380985">
              <a:buClrTx/>
            </a:pPr>
            <a:r>
              <a:rPr lang="en-US" sz="2333" kern="1200">
                <a:solidFill>
                  <a:prstClr val="black"/>
                </a:solidFill>
                <a:latin typeface="Arial" panose="020B0604020202020204" pitchFamily="34" charset="0"/>
                <a:cs typeface="Arial" panose="020B0604020202020204" pitchFamily="34" charset="0"/>
              </a:rPr>
              <a:t>6</a:t>
            </a:r>
          </a:p>
        </p:txBody>
      </p:sp>
      <p:sp>
        <p:nvSpPr>
          <p:cNvPr id="2" name="Titolo 1">
            <a:extLst>
              <a:ext uri="{FF2B5EF4-FFF2-40B4-BE49-F238E27FC236}">
                <a16:creationId xmlns:a16="http://schemas.microsoft.com/office/drawing/2014/main" id="{0119102F-D868-DC8D-F7FE-9896005C3E03}"/>
              </a:ext>
            </a:extLst>
          </p:cNvPr>
          <p:cNvSpPr>
            <a:spLocks noGrp="1"/>
          </p:cNvSpPr>
          <p:nvPr>
            <p:ph type="title"/>
          </p:nvPr>
        </p:nvSpPr>
        <p:spPr>
          <a:xfrm>
            <a:off x="208567" y="88757"/>
            <a:ext cx="3205964" cy="966251"/>
          </a:xfrm>
        </p:spPr>
        <p:txBody>
          <a:bodyPr>
            <a:normAutofit/>
          </a:bodyPr>
          <a:lstStyle/>
          <a:p>
            <a:r>
              <a:rPr lang="it-IT" sz="2333"/>
              <a:t>ALLOY 6</a:t>
            </a:r>
          </a:p>
        </p:txBody>
      </p:sp>
      <p:sp>
        <p:nvSpPr>
          <p:cNvPr id="3" name="TextBox 2">
            <a:extLst>
              <a:ext uri="{FF2B5EF4-FFF2-40B4-BE49-F238E27FC236}">
                <a16:creationId xmlns:a16="http://schemas.microsoft.com/office/drawing/2014/main" id="{75CA16BE-5015-30C0-773F-29046E614F29}"/>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err="1">
                <a:solidFill>
                  <a:prstClr val="white"/>
                </a:solidFill>
                <a:latin typeface="Arial" panose="020B0604020202020204" pitchFamily="34" charset="0"/>
                <a:ea typeface="+mn-ea"/>
                <a:cs typeface="Arial" panose="020B0604020202020204" pitchFamily="34" charset="0"/>
              </a:rPr>
              <a:t>Introduction</a:t>
            </a:r>
            <a:endParaRPr lang="en-US" sz="2333" kern="1200">
              <a:solidFill>
                <a:prstClr val="white"/>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46648236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1804612" y="3823263"/>
            <a:ext cx="6477000" cy="800026"/>
          </a:xfrm>
        </p:spPr>
        <p:txBody>
          <a:bodyPr>
            <a:noAutofit/>
          </a:bodyPr>
          <a:lstStyle/>
          <a:p>
            <a:pPr algn="ctr"/>
            <a:r>
              <a:rPr lang="it-IT" sz="3000"/>
              <a:t>ALLOY 6-Syntactic </a:t>
            </a:r>
            <a:r>
              <a:rPr lang="it-IT" sz="3000" err="1"/>
              <a:t>overview</a:t>
            </a:r>
            <a:br>
              <a:rPr lang="it-IT" sz="3000"/>
            </a:br>
            <a:r>
              <a:rPr lang="it-IT" sz="2333" b="0"/>
              <a:t>TEMPORAL CONNECTIVES</a:t>
            </a:r>
            <a:endParaRPr lang="it-IT" sz="3000" b="0"/>
          </a:p>
        </p:txBody>
      </p:sp>
      <p:sp>
        <p:nvSpPr>
          <p:cNvPr id="11" name="Sottotitolo 10"/>
          <p:cNvSpPr>
            <a:spLocks noGrp="1"/>
          </p:cNvSpPr>
          <p:nvPr>
            <p:ph type="subTitle" idx="4294967295"/>
          </p:nvPr>
        </p:nvSpPr>
        <p:spPr>
          <a:xfrm>
            <a:off x="0" y="4688940"/>
            <a:ext cx="6477000" cy="1026061"/>
          </a:xfrm>
        </p:spPr>
        <p:txBody>
          <a:bodyPr>
            <a:normAutofit lnSpcReduction="10000"/>
          </a:bodyPr>
          <a:lstStyle/>
          <a:p>
            <a:r>
              <a:rPr lang="it-IT" sz="1667" b="1" err="1">
                <a:solidFill>
                  <a:schemeClr val="bg1"/>
                </a:solidFill>
              </a:rPr>
              <a:t>Authors</a:t>
            </a:r>
            <a:r>
              <a:rPr lang="it-IT" sz="1667" b="1">
                <a:solidFill>
                  <a:schemeClr val="bg1"/>
                </a:solidFill>
              </a:rPr>
              <a:t>:</a:t>
            </a:r>
          </a:p>
          <a:p>
            <a:r>
              <a:rPr lang="it-IT" sz="1333">
                <a:solidFill>
                  <a:schemeClr val="bg1"/>
                </a:solidFill>
              </a:rPr>
              <a:t>Luca Padalino</a:t>
            </a:r>
          </a:p>
          <a:p>
            <a:r>
              <a:rPr lang="it-IT" sz="1333">
                <a:solidFill>
                  <a:schemeClr val="bg1"/>
                </a:solidFill>
              </a:rPr>
              <a:t>Francesca Pia Panaccione</a:t>
            </a:r>
          </a:p>
          <a:p>
            <a:r>
              <a:rPr lang="it-IT" sz="1333">
                <a:solidFill>
                  <a:schemeClr val="bg1"/>
                </a:solidFill>
              </a:rPr>
              <a:t>Francesco Santambrogio </a:t>
            </a:r>
          </a:p>
          <a:p>
            <a:endParaRPr lang="it-IT" sz="1333"/>
          </a:p>
        </p:txBody>
      </p:sp>
    </p:spTree>
    <p:extLst>
      <p:ext uri="{BB962C8B-B14F-4D97-AF65-F5344CB8AC3E}">
        <p14:creationId xmlns:p14="http://schemas.microsoft.com/office/powerpoint/2010/main" val="12682049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 name="Gruppo 7">
            <a:extLst>
              <a:ext uri="{FF2B5EF4-FFF2-40B4-BE49-F238E27FC236}">
                <a16:creationId xmlns:a16="http://schemas.microsoft.com/office/drawing/2014/main" id="{F0198C55-0D4F-CB4E-4199-96B8A325CF1E}"/>
              </a:ext>
            </a:extLst>
          </p:cNvPr>
          <p:cNvGrpSpPr/>
          <p:nvPr/>
        </p:nvGrpSpPr>
        <p:grpSpPr>
          <a:xfrm>
            <a:off x="1371068" y="2538271"/>
            <a:ext cx="7634095" cy="1354772"/>
            <a:chOff x="567919" y="3429000"/>
            <a:chExt cx="10746036" cy="1582833"/>
          </a:xfrm>
        </p:grpSpPr>
        <p:sp>
          <p:nvSpPr>
            <p:cNvPr id="9" name="Rettangolo 8">
              <a:extLst>
                <a:ext uri="{FF2B5EF4-FFF2-40B4-BE49-F238E27FC236}">
                  <a16:creationId xmlns:a16="http://schemas.microsoft.com/office/drawing/2014/main" id="{3DBB88A9-A417-4895-5701-6EDF74769BAC}"/>
                </a:ext>
              </a:extLst>
            </p:cNvPr>
            <p:cNvSpPr/>
            <p:nvPr/>
          </p:nvSpPr>
          <p:spPr>
            <a:xfrm>
              <a:off x="567919" y="3429004"/>
              <a:ext cx="1479426" cy="15828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85">
                <a:buClrTx/>
              </a:pPr>
              <a:endParaRPr lang="it-IT" sz="1500" kern="1200">
                <a:solidFill>
                  <a:prstClr val="white"/>
                </a:solidFill>
                <a:latin typeface="Arial" panose="020B0604020202020204" pitchFamily="34" charset="0"/>
                <a:cs typeface="Arial" panose="020B0604020202020204" pitchFamily="34" charset="0"/>
              </a:endParaRPr>
            </a:p>
          </p:txBody>
        </p:sp>
        <p:sp>
          <p:nvSpPr>
            <p:cNvPr id="10" name="Rettangolo 9">
              <a:extLst>
                <a:ext uri="{FF2B5EF4-FFF2-40B4-BE49-F238E27FC236}">
                  <a16:creationId xmlns:a16="http://schemas.microsoft.com/office/drawing/2014/main" id="{E8623589-A360-C9A5-917B-6E8875A15909}"/>
                </a:ext>
              </a:extLst>
            </p:cNvPr>
            <p:cNvSpPr/>
            <p:nvPr/>
          </p:nvSpPr>
          <p:spPr>
            <a:xfrm>
              <a:off x="2047345" y="3429003"/>
              <a:ext cx="1479426" cy="15828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85">
                <a:buClrTx/>
              </a:pPr>
              <a:endParaRPr lang="it-IT" sz="1500" kern="1200">
                <a:solidFill>
                  <a:prstClr val="white"/>
                </a:solidFill>
                <a:latin typeface="Arial" panose="020B0604020202020204" pitchFamily="34" charset="0"/>
                <a:cs typeface="Arial" panose="020B0604020202020204" pitchFamily="34" charset="0"/>
              </a:endParaRPr>
            </a:p>
          </p:txBody>
        </p:sp>
        <p:sp>
          <p:nvSpPr>
            <p:cNvPr id="11" name="Rettangolo 10">
              <a:extLst>
                <a:ext uri="{FF2B5EF4-FFF2-40B4-BE49-F238E27FC236}">
                  <a16:creationId xmlns:a16="http://schemas.microsoft.com/office/drawing/2014/main" id="{DD343783-6F14-6B5F-8F1B-793103D7D619}"/>
                </a:ext>
              </a:extLst>
            </p:cNvPr>
            <p:cNvSpPr/>
            <p:nvPr/>
          </p:nvSpPr>
          <p:spPr>
            <a:xfrm>
              <a:off x="3526770" y="3429003"/>
              <a:ext cx="1479426" cy="15828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85">
                <a:buClrTx/>
              </a:pPr>
              <a:endParaRPr lang="it-IT" sz="1500" kern="1200">
                <a:solidFill>
                  <a:prstClr val="white"/>
                </a:solidFill>
                <a:latin typeface="Arial" panose="020B0604020202020204" pitchFamily="34" charset="0"/>
                <a:cs typeface="Arial" panose="020B0604020202020204" pitchFamily="34" charset="0"/>
              </a:endParaRPr>
            </a:p>
          </p:txBody>
        </p:sp>
        <p:sp>
          <p:nvSpPr>
            <p:cNvPr id="12" name="Rettangolo 11">
              <a:extLst>
                <a:ext uri="{FF2B5EF4-FFF2-40B4-BE49-F238E27FC236}">
                  <a16:creationId xmlns:a16="http://schemas.microsoft.com/office/drawing/2014/main" id="{236853A0-C202-2E52-96A1-98699C63251C}"/>
                </a:ext>
              </a:extLst>
            </p:cNvPr>
            <p:cNvSpPr/>
            <p:nvPr/>
          </p:nvSpPr>
          <p:spPr>
            <a:xfrm>
              <a:off x="5006196" y="3429001"/>
              <a:ext cx="1479426" cy="15828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85">
                <a:buClrTx/>
              </a:pPr>
              <a:endParaRPr lang="it-IT" sz="1500" kern="1200">
                <a:solidFill>
                  <a:prstClr val="white"/>
                </a:solidFill>
                <a:latin typeface="Arial" panose="020B0604020202020204" pitchFamily="34" charset="0"/>
                <a:cs typeface="Arial" panose="020B0604020202020204" pitchFamily="34" charset="0"/>
              </a:endParaRPr>
            </a:p>
          </p:txBody>
        </p:sp>
        <p:sp>
          <p:nvSpPr>
            <p:cNvPr id="13" name="Rettangolo 12">
              <a:extLst>
                <a:ext uri="{FF2B5EF4-FFF2-40B4-BE49-F238E27FC236}">
                  <a16:creationId xmlns:a16="http://schemas.microsoft.com/office/drawing/2014/main" id="{4F1E0008-B817-679F-E59E-51A688F97BF5}"/>
                </a:ext>
              </a:extLst>
            </p:cNvPr>
            <p:cNvSpPr/>
            <p:nvPr/>
          </p:nvSpPr>
          <p:spPr>
            <a:xfrm>
              <a:off x="6485622" y="3429000"/>
              <a:ext cx="1479426" cy="15828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85">
                <a:buClrTx/>
              </a:pPr>
              <a:endParaRPr lang="it-IT" sz="1500" kern="1200">
                <a:solidFill>
                  <a:prstClr val="white"/>
                </a:solidFill>
                <a:latin typeface="Arial" panose="020B0604020202020204" pitchFamily="34" charset="0"/>
                <a:cs typeface="Arial" panose="020B0604020202020204" pitchFamily="34" charset="0"/>
              </a:endParaRPr>
            </a:p>
          </p:txBody>
        </p:sp>
        <p:sp>
          <p:nvSpPr>
            <p:cNvPr id="14" name="Rettangolo 13">
              <a:extLst>
                <a:ext uri="{FF2B5EF4-FFF2-40B4-BE49-F238E27FC236}">
                  <a16:creationId xmlns:a16="http://schemas.microsoft.com/office/drawing/2014/main" id="{94115106-C8A0-8A36-3040-8F40D135672D}"/>
                </a:ext>
              </a:extLst>
            </p:cNvPr>
            <p:cNvSpPr/>
            <p:nvPr/>
          </p:nvSpPr>
          <p:spPr>
            <a:xfrm>
              <a:off x="7965048" y="3429000"/>
              <a:ext cx="1479426" cy="15828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85">
                <a:buClrTx/>
              </a:pPr>
              <a:endParaRPr lang="it-IT" sz="1500" kern="1200">
                <a:solidFill>
                  <a:prstClr val="white"/>
                </a:solidFill>
                <a:latin typeface="Arial" panose="020B0604020202020204" pitchFamily="34" charset="0"/>
                <a:cs typeface="Arial" panose="020B0604020202020204" pitchFamily="34" charset="0"/>
              </a:endParaRPr>
            </a:p>
          </p:txBody>
        </p:sp>
        <p:sp>
          <p:nvSpPr>
            <p:cNvPr id="15" name="Rettangolo 14">
              <a:extLst>
                <a:ext uri="{FF2B5EF4-FFF2-40B4-BE49-F238E27FC236}">
                  <a16:creationId xmlns:a16="http://schemas.microsoft.com/office/drawing/2014/main" id="{7EAD3F02-89C5-6809-51AE-9A83B8571B2C}"/>
                </a:ext>
              </a:extLst>
            </p:cNvPr>
            <p:cNvSpPr/>
            <p:nvPr/>
          </p:nvSpPr>
          <p:spPr>
            <a:xfrm>
              <a:off x="9444473" y="3429000"/>
              <a:ext cx="1479426" cy="158282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80985">
                <a:buClrTx/>
              </a:pPr>
              <a:endParaRPr lang="it-IT" sz="1500" kern="1200">
                <a:solidFill>
                  <a:prstClr val="white"/>
                </a:solidFill>
                <a:latin typeface="Arial" panose="020B0604020202020204" pitchFamily="34" charset="0"/>
                <a:cs typeface="Arial" panose="020B0604020202020204" pitchFamily="34" charset="0"/>
              </a:endParaRPr>
            </a:p>
          </p:txBody>
        </p:sp>
        <p:sp>
          <p:nvSpPr>
            <p:cNvPr id="16" name="CasellaDiTesto 15">
              <a:extLst>
                <a:ext uri="{FF2B5EF4-FFF2-40B4-BE49-F238E27FC236}">
                  <a16:creationId xmlns:a16="http://schemas.microsoft.com/office/drawing/2014/main" id="{021B6BD5-214D-0298-B64A-D87CE2F821D4}"/>
                </a:ext>
              </a:extLst>
            </p:cNvPr>
            <p:cNvSpPr txBox="1"/>
            <p:nvPr/>
          </p:nvSpPr>
          <p:spPr>
            <a:xfrm>
              <a:off x="7921185" y="3609248"/>
              <a:ext cx="1846395" cy="1096742"/>
            </a:xfrm>
            <a:prstGeom prst="rect">
              <a:avLst/>
            </a:prstGeom>
            <a:noFill/>
          </p:spPr>
          <p:txBody>
            <a:bodyPr wrap="square" rtlCol="0">
              <a:spAutoFit/>
            </a:bodyPr>
            <a:lstStyle/>
            <a:p>
              <a:pPr defTabSz="380985">
                <a:buClrTx/>
              </a:pPr>
              <a:r>
                <a:rPr lang="it-IT" sz="5500" kern="1200">
                  <a:solidFill>
                    <a:prstClr val="black"/>
                  </a:solidFill>
                  <a:latin typeface="Arial" panose="020B0604020202020204" pitchFamily="34" charset="0"/>
                  <a:ea typeface="+mn-ea"/>
                  <a:cs typeface="Arial" panose="020B0604020202020204" pitchFamily="34" charset="0"/>
                </a:rPr>
                <a:t>i+2</a:t>
              </a:r>
            </a:p>
          </p:txBody>
        </p:sp>
        <p:sp>
          <p:nvSpPr>
            <p:cNvPr id="17" name="CasellaDiTesto 16">
              <a:extLst>
                <a:ext uri="{FF2B5EF4-FFF2-40B4-BE49-F238E27FC236}">
                  <a16:creationId xmlns:a16="http://schemas.microsoft.com/office/drawing/2014/main" id="{613CA565-32C4-61F9-A880-078484EF9019}"/>
                </a:ext>
              </a:extLst>
            </p:cNvPr>
            <p:cNvSpPr txBox="1"/>
            <p:nvPr/>
          </p:nvSpPr>
          <p:spPr>
            <a:xfrm>
              <a:off x="6501407" y="3590969"/>
              <a:ext cx="1846395" cy="1096742"/>
            </a:xfrm>
            <a:prstGeom prst="rect">
              <a:avLst/>
            </a:prstGeom>
            <a:noFill/>
          </p:spPr>
          <p:txBody>
            <a:bodyPr wrap="square" rtlCol="0">
              <a:spAutoFit/>
            </a:bodyPr>
            <a:lstStyle/>
            <a:p>
              <a:pPr defTabSz="380985">
                <a:buClrTx/>
              </a:pPr>
              <a:r>
                <a:rPr lang="it-IT" sz="5500" kern="1200">
                  <a:solidFill>
                    <a:prstClr val="black"/>
                  </a:solidFill>
                  <a:latin typeface="Arial" panose="020B0604020202020204" pitchFamily="34" charset="0"/>
                  <a:ea typeface="+mn-ea"/>
                  <a:cs typeface="Arial" panose="020B0604020202020204" pitchFamily="34" charset="0"/>
                </a:rPr>
                <a:t>i+1</a:t>
              </a:r>
            </a:p>
          </p:txBody>
        </p:sp>
        <p:sp>
          <p:nvSpPr>
            <p:cNvPr id="18" name="CasellaDiTesto 17">
              <a:extLst>
                <a:ext uri="{FF2B5EF4-FFF2-40B4-BE49-F238E27FC236}">
                  <a16:creationId xmlns:a16="http://schemas.microsoft.com/office/drawing/2014/main" id="{0630FD3F-DBC8-B9CF-9FFA-1477894318AC}"/>
                </a:ext>
              </a:extLst>
            </p:cNvPr>
            <p:cNvSpPr txBox="1"/>
            <p:nvPr/>
          </p:nvSpPr>
          <p:spPr>
            <a:xfrm>
              <a:off x="5541666" y="3590473"/>
              <a:ext cx="679735" cy="1096742"/>
            </a:xfrm>
            <a:prstGeom prst="rect">
              <a:avLst/>
            </a:prstGeom>
            <a:noFill/>
          </p:spPr>
          <p:txBody>
            <a:bodyPr wrap="square" rtlCol="0">
              <a:spAutoFit/>
            </a:bodyPr>
            <a:lstStyle/>
            <a:p>
              <a:pPr defTabSz="380985">
                <a:buClrTx/>
              </a:pPr>
              <a:r>
                <a:rPr lang="it-IT" sz="5500" kern="1200">
                  <a:solidFill>
                    <a:prstClr val="black"/>
                  </a:solidFill>
                  <a:latin typeface="Arial" panose="020B0604020202020204" pitchFamily="34" charset="0"/>
                  <a:ea typeface="+mn-ea"/>
                  <a:cs typeface="Arial" panose="020B0604020202020204" pitchFamily="34" charset="0"/>
                </a:rPr>
                <a:t>i</a:t>
              </a:r>
            </a:p>
          </p:txBody>
        </p:sp>
        <p:sp>
          <p:nvSpPr>
            <p:cNvPr id="19" name="CasellaDiTesto 18">
              <a:extLst>
                <a:ext uri="{FF2B5EF4-FFF2-40B4-BE49-F238E27FC236}">
                  <a16:creationId xmlns:a16="http://schemas.microsoft.com/office/drawing/2014/main" id="{A5DCA6AF-3D8C-7699-DE75-D1EEBC97606E}"/>
                </a:ext>
              </a:extLst>
            </p:cNvPr>
            <p:cNvSpPr txBox="1"/>
            <p:nvPr/>
          </p:nvSpPr>
          <p:spPr>
            <a:xfrm>
              <a:off x="9327107" y="3643147"/>
              <a:ext cx="1986848" cy="1096742"/>
            </a:xfrm>
            <a:prstGeom prst="rect">
              <a:avLst/>
            </a:prstGeom>
            <a:noFill/>
          </p:spPr>
          <p:txBody>
            <a:bodyPr wrap="square" rtlCol="0">
              <a:spAutoFit/>
            </a:bodyPr>
            <a:lstStyle/>
            <a:p>
              <a:pPr defTabSz="380985">
                <a:buClrTx/>
              </a:pPr>
              <a:r>
                <a:rPr lang="it-IT" sz="5500" kern="1200" err="1">
                  <a:solidFill>
                    <a:prstClr val="black"/>
                  </a:solidFill>
                  <a:latin typeface="Arial" panose="020B0604020202020204" pitchFamily="34" charset="0"/>
                  <a:ea typeface="+mn-ea"/>
                  <a:cs typeface="Arial" panose="020B0604020202020204" pitchFamily="34" charset="0"/>
                </a:rPr>
                <a:t>i+N</a:t>
              </a:r>
              <a:endParaRPr lang="it-IT" sz="5500" kern="1200">
                <a:solidFill>
                  <a:prstClr val="black"/>
                </a:solidFill>
                <a:latin typeface="Arial" panose="020B0604020202020204" pitchFamily="34" charset="0"/>
                <a:ea typeface="+mn-ea"/>
                <a:cs typeface="Arial" panose="020B0604020202020204" pitchFamily="34" charset="0"/>
              </a:endParaRPr>
            </a:p>
          </p:txBody>
        </p:sp>
        <p:sp>
          <p:nvSpPr>
            <p:cNvPr id="20" name="CasellaDiTesto 19">
              <a:extLst>
                <a:ext uri="{FF2B5EF4-FFF2-40B4-BE49-F238E27FC236}">
                  <a16:creationId xmlns:a16="http://schemas.microsoft.com/office/drawing/2014/main" id="{8FB85163-0663-6193-F2B6-EAD41EF064FA}"/>
                </a:ext>
              </a:extLst>
            </p:cNvPr>
            <p:cNvSpPr txBox="1"/>
            <p:nvPr/>
          </p:nvSpPr>
          <p:spPr>
            <a:xfrm>
              <a:off x="3648456" y="3590473"/>
              <a:ext cx="1846393" cy="1096742"/>
            </a:xfrm>
            <a:prstGeom prst="rect">
              <a:avLst/>
            </a:prstGeom>
            <a:noFill/>
          </p:spPr>
          <p:txBody>
            <a:bodyPr wrap="square" rtlCol="0">
              <a:spAutoFit/>
            </a:bodyPr>
            <a:lstStyle/>
            <a:p>
              <a:pPr defTabSz="380985">
                <a:buClrTx/>
              </a:pPr>
              <a:r>
                <a:rPr lang="it-IT" sz="5500" kern="1200">
                  <a:solidFill>
                    <a:prstClr val="black"/>
                  </a:solidFill>
                  <a:latin typeface="Arial" panose="020B0604020202020204" pitchFamily="34" charset="0"/>
                  <a:ea typeface="+mn-ea"/>
                  <a:cs typeface="Arial" panose="020B0604020202020204" pitchFamily="34" charset="0"/>
                </a:rPr>
                <a:t>i-1</a:t>
              </a:r>
            </a:p>
          </p:txBody>
        </p:sp>
        <p:sp>
          <p:nvSpPr>
            <p:cNvPr id="21" name="CasellaDiTesto 20">
              <a:extLst>
                <a:ext uri="{FF2B5EF4-FFF2-40B4-BE49-F238E27FC236}">
                  <a16:creationId xmlns:a16="http://schemas.microsoft.com/office/drawing/2014/main" id="{153EEEF7-B10E-E99F-B898-F7DC76DC157A}"/>
                </a:ext>
              </a:extLst>
            </p:cNvPr>
            <p:cNvSpPr txBox="1"/>
            <p:nvPr/>
          </p:nvSpPr>
          <p:spPr>
            <a:xfrm>
              <a:off x="2119206" y="3590473"/>
              <a:ext cx="1846393" cy="1096742"/>
            </a:xfrm>
            <a:prstGeom prst="rect">
              <a:avLst/>
            </a:prstGeom>
            <a:noFill/>
          </p:spPr>
          <p:txBody>
            <a:bodyPr wrap="square" rtlCol="0">
              <a:spAutoFit/>
            </a:bodyPr>
            <a:lstStyle/>
            <a:p>
              <a:pPr defTabSz="380985">
                <a:buClrTx/>
              </a:pPr>
              <a:r>
                <a:rPr lang="it-IT" sz="5500" kern="1200">
                  <a:solidFill>
                    <a:prstClr val="black"/>
                  </a:solidFill>
                  <a:latin typeface="Arial" panose="020B0604020202020204" pitchFamily="34" charset="0"/>
                  <a:ea typeface="+mn-ea"/>
                  <a:cs typeface="Arial" panose="020B0604020202020204" pitchFamily="34" charset="0"/>
                </a:rPr>
                <a:t>i-2</a:t>
              </a:r>
            </a:p>
          </p:txBody>
        </p:sp>
        <p:sp>
          <p:nvSpPr>
            <p:cNvPr id="22" name="CasellaDiTesto 21">
              <a:extLst>
                <a:ext uri="{FF2B5EF4-FFF2-40B4-BE49-F238E27FC236}">
                  <a16:creationId xmlns:a16="http://schemas.microsoft.com/office/drawing/2014/main" id="{6133627E-7A14-9BC8-0207-2C18F387F245}"/>
                </a:ext>
              </a:extLst>
            </p:cNvPr>
            <p:cNvSpPr txBox="1"/>
            <p:nvPr/>
          </p:nvSpPr>
          <p:spPr>
            <a:xfrm>
              <a:off x="601364" y="3590471"/>
              <a:ext cx="1846393" cy="1096742"/>
            </a:xfrm>
            <a:prstGeom prst="rect">
              <a:avLst/>
            </a:prstGeom>
            <a:noFill/>
          </p:spPr>
          <p:txBody>
            <a:bodyPr wrap="square" rtlCol="0">
              <a:spAutoFit/>
            </a:bodyPr>
            <a:lstStyle/>
            <a:p>
              <a:pPr defTabSz="380985">
                <a:buClrTx/>
              </a:pPr>
              <a:r>
                <a:rPr lang="it-IT" sz="5500" kern="1200">
                  <a:solidFill>
                    <a:prstClr val="black"/>
                  </a:solidFill>
                  <a:latin typeface="Arial" panose="020B0604020202020204" pitchFamily="34" charset="0"/>
                  <a:ea typeface="+mn-ea"/>
                  <a:cs typeface="Arial" panose="020B0604020202020204" pitchFamily="34" charset="0"/>
                </a:rPr>
                <a:t>i-N</a:t>
              </a:r>
            </a:p>
          </p:txBody>
        </p:sp>
      </p:grpSp>
      <p:sp>
        <p:nvSpPr>
          <p:cNvPr id="5" name="CasellaDiTesto 4">
            <a:extLst>
              <a:ext uri="{FF2B5EF4-FFF2-40B4-BE49-F238E27FC236}">
                <a16:creationId xmlns:a16="http://schemas.microsoft.com/office/drawing/2014/main" id="{210494BF-CC80-34D9-6A0E-4562948D1C1E}"/>
              </a:ext>
            </a:extLst>
          </p:cNvPr>
          <p:cNvSpPr txBox="1"/>
          <p:nvPr/>
        </p:nvSpPr>
        <p:spPr>
          <a:xfrm>
            <a:off x="4458540" y="4348032"/>
            <a:ext cx="1242920" cy="297454"/>
          </a:xfrm>
          <a:prstGeom prst="rect">
            <a:avLst/>
          </a:prstGeom>
          <a:noFill/>
        </p:spPr>
        <p:txBody>
          <a:bodyPr wrap="square" rtlCol="0">
            <a:spAutoFit/>
          </a:bodyPr>
          <a:lstStyle/>
          <a:p>
            <a:pPr defTabSz="380985">
              <a:buClrTx/>
            </a:pPr>
            <a:r>
              <a:rPr lang="it-IT" sz="1333" b="1" kern="1200" err="1">
                <a:solidFill>
                  <a:prstClr val="black"/>
                </a:solidFill>
                <a:latin typeface="Arial" panose="020B0604020202020204" pitchFamily="34" charset="0"/>
                <a:ea typeface="+mn-ea"/>
                <a:cs typeface="Arial" panose="020B0604020202020204" pitchFamily="34" charset="0"/>
              </a:rPr>
              <a:t>Current</a:t>
            </a:r>
            <a:r>
              <a:rPr lang="it-IT" sz="1333" b="1" kern="1200">
                <a:solidFill>
                  <a:prstClr val="black"/>
                </a:solidFill>
                <a:latin typeface="Arial" panose="020B0604020202020204" pitchFamily="34" charset="0"/>
                <a:ea typeface="+mn-ea"/>
                <a:cs typeface="Arial" panose="020B0604020202020204" pitchFamily="34" charset="0"/>
              </a:rPr>
              <a:t> state</a:t>
            </a:r>
          </a:p>
        </p:txBody>
      </p:sp>
      <p:sp>
        <p:nvSpPr>
          <p:cNvPr id="6" name="Scroll: Horizontal 5">
            <a:extLst>
              <a:ext uri="{FF2B5EF4-FFF2-40B4-BE49-F238E27FC236}">
                <a16:creationId xmlns:a16="http://schemas.microsoft.com/office/drawing/2014/main" id="{297E2AA4-B19E-84F3-8A97-57A5A925A627}"/>
              </a:ext>
            </a:extLst>
          </p:cNvPr>
          <p:cNvSpPr/>
          <p:nvPr/>
        </p:nvSpPr>
        <p:spPr>
          <a:xfrm>
            <a:off x="244486" y="1209285"/>
            <a:ext cx="9706947" cy="1079363"/>
          </a:xfrm>
          <a:prstGeom prst="horizontalScroll">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85">
              <a:buClrTx/>
            </a:pPr>
            <a:endParaRPr lang="en-US" sz="2000" kern="1200">
              <a:solidFill>
                <a:prstClr val="black"/>
              </a:solidFill>
              <a:latin typeface="Arial" panose="020B0604020202020204" pitchFamily="34" charset="0"/>
              <a:cs typeface="Arial" panose="020B0604020202020204" pitchFamily="34" charset="0"/>
            </a:endParaRPr>
          </a:p>
          <a:p>
            <a:pPr algn="ctr" defTabSz="380985">
              <a:buClrTx/>
            </a:pPr>
            <a:r>
              <a:rPr lang="it-IT" sz="2000" b="1" kern="1200">
                <a:solidFill>
                  <a:prstClr val="black"/>
                </a:solidFill>
                <a:latin typeface="Arial" panose="020B0604020202020204" pitchFamily="34" charset="0"/>
                <a:cs typeface="Arial" panose="020B0604020202020204" pitchFamily="34" charset="0"/>
              </a:rPr>
              <a:t>LINEAR TEMPORAL LOGIC (LTL): </a:t>
            </a:r>
            <a:r>
              <a:rPr lang="it-IT" sz="2000" i="1" kern="1200">
                <a:solidFill>
                  <a:prstClr val="black"/>
                </a:solidFill>
                <a:latin typeface="Arial" panose="020B0604020202020204" pitchFamily="34" charset="0"/>
                <a:cs typeface="Arial" panose="020B0604020202020204" pitchFamily="34" charset="0"/>
              </a:rPr>
              <a:t>«</a:t>
            </a:r>
            <a:r>
              <a:rPr lang="en-US" sz="2000" i="1" kern="1200">
                <a:solidFill>
                  <a:prstClr val="black"/>
                </a:solidFill>
                <a:latin typeface="Arial" panose="020B0604020202020204" pitchFamily="34" charset="0"/>
                <a:cs typeface="Arial" panose="020B0604020202020204" pitchFamily="34" charset="0"/>
              </a:rPr>
              <a:t>an infinite sequence of states where each point in time has a unique successor, based on a linear-time perspective</a:t>
            </a:r>
            <a:r>
              <a:rPr lang="it-IT" sz="2000" i="1" kern="1200">
                <a:solidFill>
                  <a:prstClr val="black"/>
                </a:solidFill>
                <a:latin typeface="Arial" panose="020B0604020202020204" pitchFamily="34" charset="0"/>
                <a:cs typeface="Arial" panose="020B0604020202020204" pitchFamily="34" charset="0"/>
              </a:rPr>
              <a:t>»</a:t>
            </a:r>
          </a:p>
          <a:p>
            <a:pPr algn="ctr" defTabSz="380985">
              <a:buClrTx/>
            </a:pPr>
            <a:endParaRPr lang="en-US" sz="1333" kern="1200">
              <a:solidFill>
                <a:prstClr val="white"/>
              </a:solidFill>
              <a:latin typeface="Arial" panose="020B0604020202020204" pitchFamily="34" charset="0"/>
              <a:cs typeface="Arial" panose="020B0604020202020204" pitchFamily="34" charset="0"/>
            </a:endParaRPr>
          </a:p>
        </p:txBody>
      </p:sp>
      <p:sp>
        <p:nvSpPr>
          <p:cNvPr id="23" name="Right Brace 22">
            <a:extLst>
              <a:ext uri="{FF2B5EF4-FFF2-40B4-BE49-F238E27FC236}">
                <a16:creationId xmlns:a16="http://schemas.microsoft.com/office/drawing/2014/main" id="{062AF44A-25C2-86F7-C3C0-87B7DED03653}"/>
              </a:ext>
            </a:extLst>
          </p:cNvPr>
          <p:cNvSpPr/>
          <p:nvPr/>
        </p:nvSpPr>
        <p:spPr>
          <a:xfrm rot="5400000">
            <a:off x="6976839" y="2568466"/>
            <a:ext cx="389451" cy="3150774"/>
          </a:xfrm>
          <a:prstGeom prst="rightBrace">
            <a:avLst/>
          </a:prstGeom>
          <a:ln>
            <a:solidFill>
              <a:srgbClr val="728FA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380985">
              <a:buClrTx/>
            </a:pPr>
            <a:endParaRPr lang="en-US" sz="1500" kern="1200">
              <a:solidFill>
                <a:prstClr val="black"/>
              </a:solidFill>
              <a:latin typeface="Calibri"/>
            </a:endParaRPr>
          </a:p>
        </p:txBody>
      </p:sp>
      <p:sp>
        <p:nvSpPr>
          <p:cNvPr id="24" name="Right Brace 23">
            <a:extLst>
              <a:ext uri="{FF2B5EF4-FFF2-40B4-BE49-F238E27FC236}">
                <a16:creationId xmlns:a16="http://schemas.microsoft.com/office/drawing/2014/main" id="{5292EC24-998D-61A8-7081-6E41F516AB66}"/>
              </a:ext>
            </a:extLst>
          </p:cNvPr>
          <p:cNvSpPr/>
          <p:nvPr/>
        </p:nvSpPr>
        <p:spPr>
          <a:xfrm rot="5400000">
            <a:off x="2753954" y="2554003"/>
            <a:ext cx="389451" cy="3150774"/>
          </a:xfrm>
          <a:prstGeom prst="rightBrace">
            <a:avLst/>
          </a:prstGeom>
          <a:ln>
            <a:solidFill>
              <a:srgbClr val="728FA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380985">
              <a:buClrTx/>
            </a:pPr>
            <a:endParaRPr lang="en-US" sz="1500" kern="1200">
              <a:solidFill>
                <a:prstClr val="black"/>
              </a:solidFill>
              <a:latin typeface="Calibri"/>
            </a:endParaRPr>
          </a:p>
        </p:txBody>
      </p:sp>
      <p:sp>
        <p:nvSpPr>
          <p:cNvPr id="25" name="Right Brace 24">
            <a:extLst>
              <a:ext uri="{FF2B5EF4-FFF2-40B4-BE49-F238E27FC236}">
                <a16:creationId xmlns:a16="http://schemas.microsoft.com/office/drawing/2014/main" id="{FB740D35-4C72-E6B5-F068-73E22C0CC44D}"/>
              </a:ext>
            </a:extLst>
          </p:cNvPr>
          <p:cNvSpPr/>
          <p:nvPr/>
        </p:nvSpPr>
        <p:spPr>
          <a:xfrm rot="5400000">
            <a:off x="4866879" y="3631610"/>
            <a:ext cx="389451" cy="995560"/>
          </a:xfrm>
          <a:prstGeom prst="rightBrace">
            <a:avLst/>
          </a:prstGeom>
          <a:ln>
            <a:solidFill>
              <a:srgbClr val="728FA5"/>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defTabSz="380985">
              <a:buClrTx/>
            </a:pPr>
            <a:endParaRPr lang="en-US" sz="1500" kern="1200">
              <a:solidFill>
                <a:prstClr val="black"/>
              </a:solidFill>
              <a:latin typeface="Calibri"/>
            </a:endParaRPr>
          </a:p>
        </p:txBody>
      </p:sp>
      <p:sp>
        <p:nvSpPr>
          <p:cNvPr id="26" name="CasellaDiTesto 4">
            <a:extLst>
              <a:ext uri="{FF2B5EF4-FFF2-40B4-BE49-F238E27FC236}">
                <a16:creationId xmlns:a16="http://schemas.microsoft.com/office/drawing/2014/main" id="{3F874146-052C-F223-FA47-536E6AEC590D}"/>
              </a:ext>
            </a:extLst>
          </p:cNvPr>
          <p:cNvSpPr txBox="1"/>
          <p:nvPr/>
        </p:nvSpPr>
        <p:spPr>
          <a:xfrm>
            <a:off x="6631099" y="4338578"/>
            <a:ext cx="1242920" cy="502573"/>
          </a:xfrm>
          <a:prstGeom prst="rect">
            <a:avLst/>
          </a:prstGeom>
          <a:noFill/>
        </p:spPr>
        <p:txBody>
          <a:bodyPr wrap="square" rtlCol="0">
            <a:spAutoFit/>
          </a:bodyPr>
          <a:lstStyle/>
          <a:p>
            <a:pPr defTabSz="380985">
              <a:buClrTx/>
            </a:pPr>
            <a:r>
              <a:rPr lang="it-IT" sz="1333" b="1" kern="1200">
                <a:solidFill>
                  <a:prstClr val="black"/>
                </a:solidFill>
                <a:latin typeface="Arial" panose="020B0604020202020204" pitchFamily="34" charset="0"/>
                <a:ea typeface="+mn-ea"/>
                <a:cs typeface="Arial" panose="020B0604020202020204" pitchFamily="34" charset="0"/>
              </a:rPr>
              <a:t>Future </a:t>
            </a:r>
            <a:r>
              <a:rPr lang="it-IT" sz="1333" b="1" kern="1200" err="1">
                <a:solidFill>
                  <a:prstClr val="black"/>
                </a:solidFill>
                <a:latin typeface="Arial" panose="020B0604020202020204" pitchFamily="34" charset="0"/>
                <a:ea typeface="+mn-ea"/>
                <a:cs typeface="Arial" panose="020B0604020202020204" pitchFamily="34" charset="0"/>
              </a:rPr>
              <a:t>states</a:t>
            </a:r>
            <a:endParaRPr lang="it-IT" sz="1333" b="1" kern="1200">
              <a:solidFill>
                <a:prstClr val="black"/>
              </a:solidFill>
              <a:latin typeface="Arial" panose="020B0604020202020204" pitchFamily="34" charset="0"/>
              <a:ea typeface="+mn-ea"/>
              <a:cs typeface="Arial" panose="020B0604020202020204" pitchFamily="34" charset="0"/>
            </a:endParaRPr>
          </a:p>
        </p:txBody>
      </p:sp>
      <p:sp>
        <p:nvSpPr>
          <p:cNvPr id="27" name="CasellaDiTesto 4">
            <a:extLst>
              <a:ext uri="{FF2B5EF4-FFF2-40B4-BE49-F238E27FC236}">
                <a16:creationId xmlns:a16="http://schemas.microsoft.com/office/drawing/2014/main" id="{D8A22F0C-D557-F2B0-C10C-40924E4B41EF}"/>
              </a:ext>
            </a:extLst>
          </p:cNvPr>
          <p:cNvSpPr txBox="1"/>
          <p:nvPr/>
        </p:nvSpPr>
        <p:spPr>
          <a:xfrm>
            <a:off x="2422068" y="4338578"/>
            <a:ext cx="1242920" cy="297454"/>
          </a:xfrm>
          <a:prstGeom prst="rect">
            <a:avLst/>
          </a:prstGeom>
          <a:noFill/>
        </p:spPr>
        <p:txBody>
          <a:bodyPr wrap="square" rtlCol="0">
            <a:spAutoFit/>
          </a:bodyPr>
          <a:lstStyle/>
          <a:p>
            <a:pPr defTabSz="380985">
              <a:buClrTx/>
            </a:pPr>
            <a:r>
              <a:rPr lang="it-IT" sz="1333" b="1" kern="1200" err="1">
                <a:solidFill>
                  <a:prstClr val="black"/>
                </a:solidFill>
                <a:latin typeface="Arial" panose="020B0604020202020204" pitchFamily="34" charset="0"/>
                <a:ea typeface="+mn-ea"/>
                <a:cs typeface="Arial" panose="020B0604020202020204" pitchFamily="34" charset="0"/>
              </a:rPr>
              <a:t>Past</a:t>
            </a:r>
            <a:r>
              <a:rPr lang="it-IT" sz="1333" b="1" kern="1200">
                <a:solidFill>
                  <a:prstClr val="black"/>
                </a:solidFill>
                <a:latin typeface="Arial" panose="020B0604020202020204" pitchFamily="34" charset="0"/>
                <a:ea typeface="+mn-ea"/>
                <a:cs typeface="Arial" panose="020B0604020202020204" pitchFamily="34" charset="0"/>
              </a:rPr>
              <a:t> </a:t>
            </a:r>
            <a:r>
              <a:rPr lang="it-IT" sz="1333" b="1" kern="1200" err="1">
                <a:solidFill>
                  <a:prstClr val="black"/>
                </a:solidFill>
                <a:latin typeface="Arial" panose="020B0604020202020204" pitchFamily="34" charset="0"/>
                <a:ea typeface="+mn-ea"/>
                <a:cs typeface="Arial" panose="020B0604020202020204" pitchFamily="34" charset="0"/>
              </a:rPr>
              <a:t>states</a:t>
            </a:r>
            <a:endParaRPr lang="it-IT" sz="1333" b="1" kern="1200">
              <a:solidFill>
                <a:prstClr val="black"/>
              </a:solidFill>
              <a:latin typeface="Arial" panose="020B0604020202020204" pitchFamily="34" charset="0"/>
              <a:ea typeface="+mn-ea"/>
              <a:cs typeface="Arial" panose="020B0604020202020204" pitchFamily="34" charset="0"/>
            </a:endParaRPr>
          </a:p>
        </p:txBody>
      </p:sp>
      <p:sp>
        <p:nvSpPr>
          <p:cNvPr id="30" name="Titolo 1">
            <a:extLst>
              <a:ext uri="{FF2B5EF4-FFF2-40B4-BE49-F238E27FC236}">
                <a16:creationId xmlns:a16="http://schemas.microsoft.com/office/drawing/2014/main" id="{1A50C764-6039-F6E3-47FD-73C57E468EC2}"/>
              </a:ext>
            </a:extLst>
          </p:cNvPr>
          <p:cNvSpPr>
            <a:spLocks noGrp="1"/>
          </p:cNvSpPr>
          <p:nvPr>
            <p:ph type="title"/>
          </p:nvPr>
        </p:nvSpPr>
        <p:spPr>
          <a:xfrm>
            <a:off x="208567" y="88757"/>
            <a:ext cx="6196092" cy="966251"/>
          </a:xfrm>
        </p:spPr>
        <p:txBody>
          <a:bodyPr>
            <a:normAutofit/>
          </a:bodyPr>
          <a:lstStyle/>
          <a:p>
            <a:r>
              <a:rPr lang="it-IT" sz="2333"/>
              <a:t>LINEAR TEMPORAL LOGIC (LTL)</a:t>
            </a:r>
          </a:p>
        </p:txBody>
      </p:sp>
      <p:sp>
        <p:nvSpPr>
          <p:cNvPr id="32" name="TextBox 31">
            <a:extLst>
              <a:ext uri="{FF2B5EF4-FFF2-40B4-BE49-F238E27FC236}">
                <a16:creationId xmlns:a16="http://schemas.microsoft.com/office/drawing/2014/main" id="{C2C3006C-DD55-EAA6-306E-381A9189F9B9}"/>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a:solidFill>
                  <a:prstClr val="white"/>
                </a:solidFill>
                <a:latin typeface="Arial" panose="020B0604020202020204" pitchFamily="34" charset="0"/>
                <a:ea typeface="+mn-ea"/>
                <a:cs typeface="Arial" panose="020B0604020202020204" pitchFamily="34" charset="0"/>
              </a:rPr>
              <a:t>Definition</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2" name="TextBox 1">
            <a:extLst>
              <a:ext uri="{FF2B5EF4-FFF2-40B4-BE49-F238E27FC236}">
                <a16:creationId xmlns:a16="http://schemas.microsoft.com/office/drawing/2014/main" id="{2D90AA6F-87CF-A442-1C7A-C71674856096}"/>
              </a:ext>
            </a:extLst>
          </p:cNvPr>
          <p:cNvSpPr txBox="1"/>
          <p:nvPr/>
        </p:nvSpPr>
        <p:spPr>
          <a:xfrm>
            <a:off x="9575375" y="220469"/>
            <a:ext cx="376058" cy="451342"/>
          </a:xfrm>
          <a:prstGeom prst="rect">
            <a:avLst/>
          </a:prstGeom>
          <a:noFill/>
        </p:spPr>
        <p:txBody>
          <a:bodyPr wrap="square" rtlCol="0">
            <a:spAutoFit/>
          </a:bodyPr>
          <a:lstStyle/>
          <a:p>
            <a:pPr defTabSz="380985">
              <a:buClrTx/>
            </a:pPr>
            <a:r>
              <a:rPr lang="en-US" sz="2333" kern="1200">
                <a:solidFill>
                  <a:prstClr val="white"/>
                </a:solidFill>
                <a:latin typeface="Arial" panose="020B0604020202020204" pitchFamily="34" charset="0"/>
                <a:ea typeface="+mn-ea"/>
                <a:cs typeface="Arial" panose="020B0604020202020204" pitchFamily="34" charset="0"/>
              </a:rPr>
              <a:t>1</a:t>
            </a:r>
          </a:p>
        </p:txBody>
      </p:sp>
      <p:sp>
        <p:nvSpPr>
          <p:cNvPr id="3" name="TextBox 2">
            <a:extLst>
              <a:ext uri="{FF2B5EF4-FFF2-40B4-BE49-F238E27FC236}">
                <a16:creationId xmlns:a16="http://schemas.microsoft.com/office/drawing/2014/main" id="{9D712943-3A2C-8105-43FA-08368C4F2CE8}"/>
              </a:ext>
            </a:extLst>
          </p:cNvPr>
          <p:cNvSpPr txBox="1"/>
          <p:nvPr/>
        </p:nvSpPr>
        <p:spPr>
          <a:xfrm>
            <a:off x="9186158" y="1727854"/>
            <a:ext cx="577246" cy="323165"/>
          </a:xfrm>
          <a:prstGeom prst="rect">
            <a:avLst/>
          </a:prstGeom>
          <a:noFill/>
        </p:spPr>
        <p:txBody>
          <a:bodyPr wrap="square" rtlCol="0">
            <a:spAutoFit/>
          </a:bodyPr>
          <a:lstStyle/>
          <a:p>
            <a:pPr defTabSz="380985">
              <a:buClrTx/>
            </a:pPr>
            <a:r>
              <a:rPr lang="en-US" sz="1500" kern="1200">
                <a:solidFill>
                  <a:prstClr val="black"/>
                </a:solidFill>
                <a:latin typeface="Arial" panose="020B0604020202020204" pitchFamily="34" charset="0"/>
                <a:ea typeface="+mn-ea"/>
                <a:cs typeface="Arial" panose="020B0604020202020204" pitchFamily="34" charset="0"/>
              </a:rPr>
              <a:t>[1]</a:t>
            </a:r>
          </a:p>
        </p:txBody>
      </p:sp>
      <p:sp>
        <p:nvSpPr>
          <p:cNvPr id="4" name="TextBox 3">
            <a:extLst>
              <a:ext uri="{FF2B5EF4-FFF2-40B4-BE49-F238E27FC236}">
                <a16:creationId xmlns:a16="http://schemas.microsoft.com/office/drawing/2014/main" id="{35F824F5-3B57-12A1-9E38-E213A0F18A49}"/>
              </a:ext>
            </a:extLst>
          </p:cNvPr>
          <p:cNvSpPr txBox="1"/>
          <p:nvPr/>
        </p:nvSpPr>
        <p:spPr>
          <a:xfrm>
            <a:off x="70650" y="4873031"/>
            <a:ext cx="5271748" cy="323165"/>
          </a:xfrm>
          <a:prstGeom prst="rect">
            <a:avLst/>
          </a:prstGeom>
          <a:noFill/>
        </p:spPr>
        <p:txBody>
          <a:bodyPr wrap="square" rtlCol="0">
            <a:spAutoFit/>
          </a:bodyPr>
          <a:lstStyle/>
          <a:p>
            <a:pPr defTabSz="380985">
              <a:buClrTx/>
            </a:pPr>
            <a:r>
              <a:rPr lang="en-US" sz="1500" kern="1200">
                <a:solidFill>
                  <a:prstClr val="black"/>
                </a:solidFill>
                <a:latin typeface="Calibri"/>
                <a:ea typeface="+mn-ea"/>
                <a:cs typeface="+mn-cs"/>
              </a:rPr>
              <a:t>[1] </a:t>
            </a:r>
            <a:r>
              <a:rPr lang="en-US" sz="1500" kern="1200" err="1">
                <a:solidFill>
                  <a:prstClr val="black"/>
                </a:solidFill>
                <a:latin typeface="Calibri"/>
                <a:ea typeface="+mn-ea"/>
                <a:cs typeface="+mn-cs"/>
              </a:rPr>
              <a:t>Ashari</a:t>
            </a:r>
            <a:r>
              <a:rPr lang="en-US" sz="1500" kern="1200">
                <a:solidFill>
                  <a:prstClr val="black"/>
                </a:solidFill>
                <a:latin typeface="Calibri"/>
                <a:ea typeface="+mn-ea"/>
                <a:cs typeface="+mn-cs"/>
              </a:rPr>
              <a:t>, R., &amp; Habib, S. (n.d.). </a:t>
            </a:r>
            <a:r>
              <a:rPr lang="en-US" sz="1500" i="1" kern="1200">
                <a:solidFill>
                  <a:prstClr val="black"/>
                </a:solidFill>
                <a:latin typeface="Calibri"/>
                <a:ea typeface="+mn-ea"/>
                <a:cs typeface="+mn-cs"/>
              </a:rPr>
              <a:t>LINEAR TEMPORAL LOGIC (LTL)</a:t>
            </a:r>
            <a:r>
              <a:rPr lang="en-US" sz="1500" kern="1200">
                <a:solidFill>
                  <a:prstClr val="black"/>
                </a:solidFill>
                <a:latin typeface="Calibri"/>
                <a:ea typeface="+mn-ea"/>
                <a:cs typeface="+mn-cs"/>
              </a:rPr>
              <a:t>.</a:t>
            </a:r>
          </a:p>
        </p:txBody>
      </p:sp>
    </p:spTree>
    <p:custDataLst>
      <p:tags r:id="rId1"/>
    </p:custDataLst>
    <p:extLst>
      <p:ext uri="{BB962C8B-B14F-4D97-AF65-F5344CB8AC3E}">
        <p14:creationId xmlns:p14="http://schemas.microsoft.com/office/powerpoint/2010/main" val="1258053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23" grpId="0" animBg="1"/>
      <p:bldP spid="24" grpId="0" animBg="1"/>
      <p:bldP spid="25" grpId="0" animBg="1"/>
      <p:bldP spid="26" grpId="0"/>
      <p:bldP spid="27" grpId="0"/>
    </p:bld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1804612" y="3823263"/>
            <a:ext cx="6477000" cy="800026"/>
          </a:xfrm>
        </p:spPr>
        <p:txBody>
          <a:bodyPr>
            <a:noAutofit/>
          </a:bodyPr>
          <a:lstStyle/>
          <a:p>
            <a:pPr algn="ctr"/>
            <a:r>
              <a:rPr lang="it-IT" sz="3000"/>
              <a:t>ALLOY 6-Syntactic </a:t>
            </a:r>
            <a:r>
              <a:rPr lang="it-IT" sz="3000" err="1"/>
              <a:t>overview</a:t>
            </a:r>
            <a:br>
              <a:rPr lang="it-IT" sz="3000"/>
            </a:br>
            <a:r>
              <a:rPr lang="it-IT" sz="2333" b="0"/>
              <a:t>TEMPORAL CONNECTIVES</a:t>
            </a:r>
            <a:endParaRPr lang="it-IT" sz="3000" b="0"/>
          </a:p>
        </p:txBody>
      </p:sp>
      <p:sp>
        <p:nvSpPr>
          <p:cNvPr id="11" name="Sottotitolo 10"/>
          <p:cNvSpPr>
            <a:spLocks noGrp="1"/>
          </p:cNvSpPr>
          <p:nvPr>
            <p:ph type="subTitle" idx="4294967295"/>
          </p:nvPr>
        </p:nvSpPr>
        <p:spPr>
          <a:xfrm>
            <a:off x="0" y="4688940"/>
            <a:ext cx="6477000" cy="1026061"/>
          </a:xfrm>
        </p:spPr>
        <p:txBody>
          <a:bodyPr>
            <a:normAutofit lnSpcReduction="10000"/>
          </a:bodyPr>
          <a:lstStyle/>
          <a:p>
            <a:r>
              <a:rPr lang="it-IT" sz="1667" b="1" err="1">
                <a:solidFill>
                  <a:schemeClr val="bg1"/>
                </a:solidFill>
              </a:rPr>
              <a:t>Authors</a:t>
            </a:r>
            <a:r>
              <a:rPr lang="it-IT" sz="1667" b="1">
                <a:solidFill>
                  <a:schemeClr val="bg1"/>
                </a:solidFill>
              </a:rPr>
              <a:t>:</a:t>
            </a:r>
          </a:p>
          <a:p>
            <a:r>
              <a:rPr lang="it-IT" sz="1333">
                <a:solidFill>
                  <a:schemeClr val="bg1"/>
                </a:solidFill>
              </a:rPr>
              <a:t>Luca Padalino</a:t>
            </a:r>
          </a:p>
          <a:p>
            <a:r>
              <a:rPr lang="it-IT" sz="1333">
                <a:solidFill>
                  <a:schemeClr val="bg1"/>
                </a:solidFill>
              </a:rPr>
              <a:t>Francesca Pia Panaccione</a:t>
            </a:r>
          </a:p>
          <a:p>
            <a:r>
              <a:rPr lang="it-IT" sz="1333">
                <a:solidFill>
                  <a:schemeClr val="bg1"/>
                </a:solidFill>
              </a:rPr>
              <a:t>Francesco Santambrogio </a:t>
            </a:r>
          </a:p>
          <a:p>
            <a:endParaRPr lang="it-IT" sz="1333"/>
          </a:p>
        </p:txBody>
      </p:sp>
    </p:spTree>
    <p:extLst>
      <p:ext uri="{BB962C8B-B14F-4D97-AF65-F5344CB8AC3E}">
        <p14:creationId xmlns:p14="http://schemas.microsoft.com/office/powerpoint/2010/main" val="12682049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7F717E4F-5E65-7556-51D1-AA10BCCC4FC5}"/>
              </a:ext>
            </a:extLst>
          </p:cNvPr>
          <p:cNvSpPr txBox="1"/>
          <p:nvPr/>
        </p:nvSpPr>
        <p:spPr>
          <a:xfrm>
            <a:off x="4788492" y="1511207"/>
            <a:ext cx="6482993" cy="1528367"/>
          </a:xfrm>
          <a:prstGeom prst="rect">
            <a:avLst/>
          </a:prstGeom>
          <a:noFill/>
        </p:spPr>
        <p:txBody>
          <a:bodyPr wrap="square">
            <a:spAutoFit/>
          </a:bodyPr>
          <a:lstStyle/>
          <a:p>
            <a:pPr defTabSz="380985">
              <a:buClrTx/>
            </a:pPr>
            <a:r>
              <a:rPr lang="it-IT" sz="2333" b="1" kern="1200" err="1">
                <a:solidFill>
                  <a:srgbClr val="0033CC"/>
                </a:solidFill>
                <a:latin typeface="Consolas" panose="020B0609020204030204" pitchFamily="49" charset="0"/>
                <a:ea typeface="+mn-ea"/>
                <a:cs typeface="+mn-cs"/>
              </a:rPr>
              <a:t>sig</a:t>
            </a:r>
            <a:r>
              <a:rPr lang="it-IT" sz="2333" b="1" kern="1200">
                <a:solidFill>
                  <a:srgbClr val="0033CC"/>
                </a:solidFill>
                <a:latin typeface="Consolas" panose="020B0609020204030204" pitchFamily="49" charset="0"/>
                <a:ea typeface="+mn-ea"/>
                <a:cs typeface="+mn-cs"/>
              </a:rPr>
              <a:t> </a:t>
            </a:r>
            <a:r>
              <a:rPr lang="it-IT" sz="2333" b="1" kern="1200" err="1">
                <a:solidFill>
                  <a:prstClr val="black"/>
                </a:solidFill>
                <a:latin typeface="Consolas" panose="020B0609020204030204" pitchFamily="49" charset="0"/>
                <a:ea typeface="+mn-ea"/>
                <a:cs typeface="+mn-cs"/>
              </a:rPr>
              <a:t>Person</a:t>
            </a:r>
            <a:r>
              <a:rPr lang="it-IT" sz="2333" b="1" kern="1200">
                <a:solidFill>
                  <a:prstClr val="black"/>
                </a:solidFill>
                <a:latin typeface="Consolas" panose="020B0609020204030204" pitchFamily="49" charset="0"/>
                <a:ea typeface="+mn-ea"/>
                <a:cs typeface="+mn-cs"/>
              </a:rPr>
              <a:t> {</a:t>
            </a:r>
          </a:p>
          <a:p>
            <a:pPr defTabSz="380985">
              <a:buClrTx/>
            </a:pPr>
            <a:r>
              <a:rPr lang="it-IT" sz="2333" b="1" kern="1200">
                <a:solidFill>
                  <a:srgbClr val="0033CC"/>
                </a:solidFill>
                <a:latin typeface="Consolas" panose="020B0609020204030204" pitchFamily="49" charset="0"/>
                <a:ea typeface="+mn-ea"/>
                <a:cs typeface="+mn-cs"/>
              </a:rPr>
              <a:t>var</a:t>
            </a:r>
            <a:r>
              <a:rPr lang="it-IT" sz="2333" b="1" kern="1200">
                <a:solidFill>
                  <a:srgbClr val="0000FF"/>
                </a:solidFill>
                <a:latin typeface="Consolas" panose="020B0609020204030204" pitchFamily="49" charset="0"/>
                <a:ea typeface="+mn-ea"/>
                <a:cs typeface="+mn-cs"/>
              </a:rPr>
              <a:t> </a:t>
            </a:r>
            <a:r>
              <a:rPr lang="it-IT" sz="2333" b="1" kern="1200" err="1">
                <a:solidFill>
                  <a:prstClr val="black"/>
                </a:solidFill>
                <a:latin typeface="Consolas" panose="020B0609020204030204" pitchFamily="49" charset="0"/>
                <a:ea typeface="+mn-ea"/>
                <a:cs typeface="+mn-cs"/>
              </a:rPr>
              <a:t>liveness</a:t>
            </a:r>
            <a:r>
              <a:rPr lang="it-IT" sz="2333" b="1" kern="1200">
                <a:solidFill>
                  <a:prstClr val="black"/>
                </a:solidFill>
                <a:latin typeface="Consolas" panose="020B0609020204030204" pitchFamily="49" charset="0"/>
                <a:ea typeface="+mn-ea"/>
                <a:cs typeface="+mn-cs"/>
              </a:rPr>
              <a:t>: </a:t>
            </a:r>
            <a:r>
              <a:rPr lang="it-IT" sz="2333" b="1" kern="1200" err="1">
                <a:solidFill>
                  <a:prstClr val="black"/>
                </a:solidFill>
                <a:latin typeface="Consolas" panose="020B0609020204030204" pitchFamily="49" charset="0"/>
                <a:ea typeface="+mn-ea"/>
                <a:cs typeface="+mn-cs"/>
              </a:rPr>
              <a:t>Liveness</a:t>
            </a:r>
            <a:endParaRPr lang="it-IT" sz="2333" b="1" kern="1200">
              <a:solidFill>
                <a:prstClr val="black"/>
              </a:solidFill>
              <a:latin typeface="Consolas" panose="020B0609020204030204" pitchFamily="49" charset="0"/>
              <a:ea typeface="+mn-ea"/>
              <a:cs typeface="+mn-cs"/>
            </a:endParaRPr>
          </a:p>
          <a:p>
            <a:pPr defTabSz="380985">
              <a:buClrTx/>
            </a:pPr>
            <a:r>
              <a:rPr lang="it-IT" sz="2333" b="1" kern="1200">
                <a:solidFill>
                  <a:prstClr val="black"/>
                </a:solidFill>
                <a:latin typeface="Consolas" panose="020B0609020204030204" pitchFamily="49" charset="0"/>
                <a:ea typeface="+mn-ea"/>
                <a:cs typeface="+mn-cs"/>
              </a:rPr>
              <a:t>} </a:t>
            </a:r>
          </a:p>
          <a:p>
            <a:pPr defTabSz="380985">
              <a:buClrTx/>
            </a:pPr>
            <a:endParaRPr lang="it-IT" sz="2333" b="1" kern="1200">
              <a:solidFill>
                <a:prstClr val="black"/>
              </a:solidFill>
              <a:latin typeface="Consolas" panose="020B0609020204030204" pitchFamily="49" charset="0"/>
              <a:ea typeface="+mn-ea"/>
              <a:cs typeface="+mn-cs"/>
            </a:endParaRPr>
          </a:p>
        </p:txBody>
      </p:sp>
      <p:sp>
        <p:nvSpPr>
          <p:cNvPr id="7" name="CasellaDiTesto 6">
            <a:extLst>
              <a:ext uri="{FF2B5EF4-FFF2-40B4-BE49-F238E27FC236}">
                <a16:creationId xmlns:a16="http://schemas.microsoft.com/office/drawing/2014/main" id="{B6B2BF91-107C-EBB7-3830-F32DDD18EBBC}"/>
              </a:ext>
            </a:extLst>
          </p:cNvPr>
          <p:cNvSpPr txBox="1"/>
          <p:nvPr/>
        </p:nvSpPr>
        <p:spPr>
          <a:xfrm>
            <a:off x="4788492" y="3082119"/>
            <a:ext cx="5299881" cy="451342"/>
          </a:xfrm>
          <a:prstGeom prst="rect">
            <a:avLst/>
          </a:prstGeom>
          <a:noFill/>
        </p:spPr>
        <p:txBody>
          <a:bodyPr wrap="square">
            <a:spAutoFit/>
          </a:bodyPr>
          <a:lstStyle/>
          <a:p>
            <a:pPr defTabSz="380985">
              <a:buClrTx/>
            </a:pPr>
            <a:r>
              <a:rPr lang="it-IT" sz="2333" b="1" kern="1200" err="1">
                <a:solidFill>
                  <a:srgbClr val="0033CC"/>
                </a:solidFill>
                <a:latin typeface="Consolas" panose="020B0609020204030204" pitchFamily="49" charset="0"/>
                <a:ea typeface="+mn-ea"/>
                <a:cs typeface="+mn-cs"/>
              </a:rPr>
              <a:t>enum</a:t>
            </a:r>
            <a:r>
              <a:rPr lang="it-IT" sz="2333" b="1" kern="1200">
                <a:solidFill>
                  <a:srgbClr val="0000FF"/>
                </a:solidFill>
                <a:latin typeface="Consolas" panose="020B0609020204030204" pitchFamily="49" charset="0"/>
                <a:ea typeface="+mn-ea"/>
                <a:cs typeface="+mn-cs"/>
              </a:rPr>
              <a:t> </a:t>
            </a:r>
            <a:r>
              <a:rPr lang="it-IT" sz="2333" b="1" kern="1200" err="1">
                <a:solidFill>
                  <a:prstClr val="black"/>
                </a:solidFill>
                <a:latin typeface="Consolas" panose="020B0609020204030204" pitchFamily="49" charset="0"/>
                <a:ea typeface="+mn-ea"/>
                <a:cs typeface="+mn-cs"/>
              </a:rPr>
              <a:t>Liveness</a:t>
            </a:r>
            <a:r>
              <a:rPr lang="it-IT" sz="2333" b="1" kern="1200">
                <a:solidFill>
                  <a:prstClr val="black"/>
                </a:solidFill>
                <a:latin typeface="Consolas" panose="020B0609020204030204" pitchFamily="49" charset="0"/>
                <a:ea typeface="+mn-ea"/>
                <a:cs typeface="+mn-cs"/>
              </a:rPr>
              <a:t> {</a:t>
            </a:r>
            <a:r>
              <a:rPr lang="it-IT" sz="2333" b="1" kern="1200" err="1">
                <a:solidFill>
                  <a:prstClr val="black"/>
                </a:solidFill>
                <a:latin typeface="Consolas" panose="020B0609020204030204" pitchFamily="49" charset="0"/>
                <a:ea typeface="+mn-ea"/>
                <a:cs typeface="+mn-cs"/>
              </a:rPr>
              <a:t>Alive</a:t>
            </a:r>
            <a:r>
              <a:rPr lang="it-IT" sz="2333" b="1" kern="1200">
                <a:solidFill>
                  <a:prstClr val="black"/>
                </a:solidFill>
                <a:latin typeface="Consolas" panose="020B0609020204030204" pitchFamily="49" charset="0"/>
                <a:ea typeface="+mn-ea"/>
                <a:cs typeface="+mn-cs"/>
              </a:rPr>
              <a:t>, Dead</a:t>
            </a:r>
            <a:r>
              <a:rPr lang="it-IT" sz="2333" b="1" kern="1200">
                <a:solidFill>
                  <a:prstClr val="black"/>
                </a:solidFill>
                <a:latin typeface="Calibri"/>
                <a:ea typeface="+mn-ea"/>
                <a:cs typeface="+mn-cs"/>
              </a:rPr>
              <a:t>}</a:t>
            </a:r>
          </a:p>
        </p:txBody>
      </p:sp>
      <p:cxnSp>
        <p:nvCxnSpPr>
          <p:cNvPr id="4" name="Connettore 1 3">
            <a:extLst>
              <a:ext uri="{FF2B5EF4-FFF2-40B4-BE49-F238E27FC236}">
                <a16:creationId xmlns:a16="http://schemas.microsoft.com/office/drawing/2014/main" id="{2D39AA93-EDCE-6B75-69D9-FDB2FD9C75D5}"/>
              </a:ext>
            </a:extLst>
          </p:cNvPr>
          <p:cNvCxnSpPr>
            <a:cxnSpLocks/>
          </p:cNvCxnSpPr>
          <p:nvPr/>
        </p:nvCxnSpPr>
        <p:spPr>
          <a:xfrm>
            <a:off x="4674358" y="1069076"/>
            <a:ext cx="0" cy="4026089"/>
          </a:xfrm>
          <a:prstGeom prst="line">
            <a:avLst/>
          </a:prstGeom>
          <a:ln w="38100">
            <a:solidFill>
              <a:srgbClr val="728FA5"/>
            </a:solidFill>
          </a:ln>
          <a:effectLst/>
        </p:spPr>
        <p:style>
          <a:lnRef idx="2">
            <a:schemeClr val="accent1"/>
          </a:lnRef>
          <a:fillRef idx="0">
            <a:schemeClr val="accent1"/>
          </a:fillRef>
          <a:effectRef idx="1">
            <a:schemeClr val="accent1"/>
          </a:effectRef>
          <a:fontRef idx="minor">
            <a:schemeClr val="tx1"/>
          </a:fontRef>
        </p:style>
      </p:cxnSp>
      <p:sp>
        <p:nvSpPr>
          <p:cNvPr id="8" name="CasellaDiTesto 7">
            <a:extLst>
              <a:ext uri="{FF2B5EF4-FFF2-40B4-BE49-F238E27FC236}">
                <a16:creationId xmlns:a16="http://schemas.microsoft.com/office/drawing/2014/main" id="{5EA606FE-AD2F-0F4A-0EE3-9F57CC94EA6F}"/>
              </a:ext>
            </a:extLst>
          </p:cNvPr>
          <p:cNvSpPr txBox="1"/>
          <p:nvPr/>
        </p:nvSpPr>
        <p:spPr>
          <a:xfrm>
            <a:off x="575940" y="2511251"/>
            <a:ext cx="3984286" cy="707886"/>
          </a:xfrm>
          <a:prstGeom prst="rect">
            <a:avLst/>
          </a:prstGeom>
          <a:noFill/>
        </p:spPr>
        <p:txBody>
          <a:bodyPr wrap="square" rtlCol="0">
            <a:spAutoFit/>
          </a:bodyPr>
          <a:lstStyle/>
          <a:p>
            <a:pPr defTabSz="380985">
              <a:buClrTx/>
            </a:pPr>
            <a:r>
              <a:rPr lang="it-IT" sz="4000" b="1" kern="1200">
                <a:solidFill>
                  <a:srgbClr val="1F497D">
                    <a:lumMod val="75000"/>
                  </a:srgbClr>
                </a:solidFill>
                <a:latin typeface="Arial" panose="020B0604020202020204" pitchFamily="34" charset="0"/>
                <a:ea typeface="+mn-ea"/>
                <a:cs typeface="Arial" panose="020B0604020202020204" pitchFamily="34" charset="0"/>
              </a:rPr>
              <a:t>SIGNATURES</a:t>
            </a:r>
          </a:p>
        </p:txBody>
      </p:sp>
      <p:sp>
        <p:nvSpPr>
          <p:cNvPr id="9" name="Titolo 1">
            <a:extLst>
              <a:ext uri="{FF2B5EF4-FFF2-40B4-BE49-F238E27FC236}">
                <a16:creationId xmlns:a16="http://schemas.microsoft.com/office/drawing/2014/main" id="{C9AB9F75-3FF7-CB73-1CC6-6D327E0AB0BD}"/>
              </a:ext>
            </a:extLst>
          </p:cNvPr>
          <p:cNvSpPr>
            <a:spLocks noGrp="1"/>
          </p:cNvSpPr>
          <p:nvPr>
            <p:ph type="title"/>
          </p:nvPr>
        </p:nvSpPr>
        <p:spPr>
          <a:xfrm>
            <a:off x="208567" y="88757"/>
            <a:ext cx="6196092" cy="966251"/>
          </a:xfrm>
        </p:spPr>
        <p:txBody>
          <a:bodyPr>
            <a:normAutofit/>
          </a:bodyPr>
          <a:lstStyle/>
          <a:p>
            <a:r>
              <a:rPr lang="it-IT" sz="2333"/>
              <a:t>INTRODUCTION</a:t>
            </a:r>
          </a:p>
        </p:txBody>
      </p:sp>
      <p:sp>
        <p:nvSpPr>
          <p:cNvPr id="10" name="TextBox 9">
            <a:extLst>
              <a:ext uri="{FF2B5EF4-FFF2-40B4-BE49-F238E27FC236}">
                <a16:creationId xmlns:a16="http://schemas.microsoft.com/office/drawing/2014/main" id="{444D61AC-6427-EFE2-D3B6-47BC4E3919CF}"/>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a:solidFill>
                  <a:prstClr val="white"/>
                </a:solidFill>
                <a:latin typeface="Arial" panose="020B0604020202020204" pitchFamily="34" charset="0"/>
                <a:ea typeface="+mn-ea"/>
                <a:cs typeface="Arial" panose="020B0604020202020204" pitchFamily="34" charset="0"/>
              </a:rPr>
              <a:t>Signatures</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11" name="TextBox 10">
            <a:extLst>
              <a:ext uri="{FF2B5EF4-FFF2-40B4-BE49-F238E27FC236}">
                <a16:creationId xmlns:a16="http://schemas.microsoft.com/office/drawing/2014/main" id="{0C6884E4-5037-4EF1-A5C0-3C7AFACF8DB4}"/>
              </a:ext>
            </a:extLst>
          </p:cNvPr>
          <p:cNvSpPr txBox="1"/>
          <p:nvPr/>
        </p:nvSpPr>
        <p:spPr>
          <a:xfrm>
            <a:off x="9575375" y="220469"/>
            <a:ext cx="376058" cy="451342"/>
          </a:xfrm>
          <a:prstGeom prst="rect">
            <a:avLst/>
          </a:prstGeom>
          <a:noFill/>
        </p:spPr>
        <p:txBody>
          <a:bodyPr wrap="square" rtlCol="0">
            <a:spAutoFit/>
          </a:bodyPr>
          <a:lstStyle/>
          <a:p>
            <a:pPr defTabSz="380985">
              <a:buClrTx/>
            </a:pPr>
            <a:r>
              <a:rPr lang="en-US" sz="2333" kern="1200">
                <a:solidFill>
                  <a:prstClr val="white"/>
                </a:solidFill>
                <a:latin typeface="Arial" panose="020B0604020202020204" pitchFamily="34" charset="0"/>
                <a:ea typeface="+mn-ea"/>
                <a:cs typeface="Arial" panose="020B0604020202020204" pitchFamily="34" charset="0"/>
              </a:rPr>
              <a:t>2</a:t>
            </a:r>
          </a:p>
        </p:txBody>
      </p:sp>
    </p:spTree>
    <p:custDataLst>
      <p:tags r:id="rId1"/>
    </p:custDataLst>
    <p:extLst>
      <p:ext uri="{BB962C8B-B14F-4D97-AF65-F5344CB8AC3E}">
        <p14:creationId xmlns:p14="http://schemas.microsoft.com/office/powerpoint/2010/main" val="1211122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4" name="Connettore 1 3">
            <a:extLst>
              <a:ext uri="{FF2B5EF4-FFF2-40B4-BE49-F238E27FC236}">
                <a16:creationId xmlns:a16="http://schemas.microsoft.com/office/drawing/2014/main" id="{2D39AA93-EDCE-6B75-69D9-FDB2FD9C75D5}"/>
              </a:ext>
            </a:extLst>
          </p:cNvPr>
          <p:cNvCxnSpPr>
            <a:cxnSpLocks/>
          </p:cNvCxnSpPr>
          <p:nvPr/>
        </p:nvCxnSpPr>
        <p:spPr>
          <a:xfrm>
            <a:off x="4674358" y="1069076"/>
            <a:ext cx="0" cy="4026089"/>
          </a:xfrm>
          <a:prstGeom prst="line">
            <a:avLst/>
          </a:prstGeom>
          <a:ln w="38100">
            <a:solidFill>
              <a:srgbClr val="728FA5"/>
            </a:solidFill>
          </a:ln>
          <a:effectLst/>
        </p:spPr>
        <p:style>
          <a:lnRef idx="2">
            <a:schemeClr val="accent1"/>
          </a:lnRef>
          <a:fillRef idx="0">
            <a:schemeClr val="accent1"/>
          </a:fillRef>
          <a:effectRef idx="1">
            <a:schemeClr val="accent1"/>
          </a:effectRef>
          <a:fontRef idx="minor">
            <a:schemeClr val="tx1"/>
          </a:fontRef>
        </p:style>
      </p:cxnSp>
      <p:sp>
        <p:nvSpPr>
          <p:cNvPr id="8" name="CasellaDiTesto 7">
            <a:extLst>
              <a:ext uri="{FF2B5EF4-FFF2-40B4-BE49-F238E27FC236}">
                <a16:creationId xmlns:a16="http://schemas.microsoft.com/office/drawing/2014/main" id="{5EA606FE-AD2F-0F4A-0EE3-9F57CC94EA6F}"/>
              </a:ext>
            </a:extLst>
          </p:cNvPr>
          <p:cNvSpPr txBox="1"/>
          <p:nvPr/>
        </p:nvSpPr>
        <p:spPr>
          <a:xfrm>
            <a:off x="575940" y="2511251"/>
            <a:ext cx="3984286" cy="707886"/>
          </a:xfrm>
          <a:prstGeom prst="rect">
            <a:avLst/>
          </a:prstGeom>
          <a:noFill/>
        </p:spPr>
        <p:txBody>
          <a:bodyPr wrap="square" rtlCol="0">
            <a:spAutoFit/>
          </a:bodyPr>
          <a:lstStyle/>
          <a:p>
            <a:pPr defTabSz="380985">
              <a:buClrTx/>
            </a:pPr>
            <a:r>
              <a:rPr lang="it-IT" sz="4000" b="1" kern="1200">
                <a:solidFill>
                  <a:srgbClr val="1F497D">
                    <a:lumMod val="75000"/>
                  </a:srgbClr>
                </a:solidFill>
                <a:latin typeface="Arial" panose="020B0604020202020204" pitchFamily="34" charset="0"/>
                <a:ea typeface="+mn-ea"/>
                <a:cs typeface="Arial" panose="020B0604020202020204" pitchFamily="34" charset="0"/>
              </a:rPr>
              <a:t>PREDICATES</a:t>
            </a:r>
          </a:p>
        </p:txBody>
      </p:sp>
      <p:sp>
        <p:nvSpPr>
          <p:cNvPr id="9" name="Titolo 1">
            <a:extLst>
              <a:ext uri="{FF2B5EF4-FFF2-40B4-BE49-F238E27FC236}">
                <a16:creationId xmlns:a16="http://schemas.microsoft.com/office/drawing/2014/main" id="{C9AB9F75-3FF7-CB73-1CC6-6D327E0AB0BD}"/>
              </a:ext>
            </a:extLst>
          </p:cNvPr>
          <p:cNvSpPr>
            <a:spLocks noGrp="1"/>
          </p:cNvSpPr>
          <p:nvPr>
            <p:ph type="title"/>
          </p:nvPr>
        </p:nvSpPr>
        <p:spPr>
          <a:xfrm>
            <a:off x="208567" y="88757"/>
            <a:ext cx="6196092" cy="966251"/>
          </a:xfrm>
        </p:spPr>
        <p:txBody>
          <a:bodyPr>
            <a:normAutofit/>
          </a:bodyPr>
          <a:lstStyle/>
          <a:p>
            <a:r>
              <a:rPr lang="it-IT" sz="2333"/>
              <a:t>INTRODUCTION</a:t>
            </a:r>
          </a:p>
        </p:txBody>
      </p:sp>
      <p:sp>
        <p:nvSpPr>
          <p:cNvPr id="10" name="TextBox 9">
            <a:extLst>
              <a:ext uri="{FF2B5EF4-FFF2-40B4-BE49-F238E27FC236}">
                <a16:creationId xmlns:a16="http://schemas.microsoft.com/office/drawing/2014/main" id="{444D61AC-6427-EFE2-D3B6-47BC4E3919CF}"/>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a:solidFill>
                  <a:prstClr val="white"/>
                </a:solidFill>
                <a:latin typeface="Arial" panose="020B0604020202020204" pitchFamily="34" charset="0"/>
                <a:ea typeface="+mn-ea"/>
                <a:cs typeface="Arial" panose="020B0604020202020204" pitchFamily="34" charset="0"/>
              </a:rPr>
              <a:t>Signatures</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11" name="TextBox 10">
            <a:extLst>
              <a:ext uri="{FF2B5EF4-FFF2-40B4-BE49-F238E27FC236}">
                <a16:creationId xmlns:a16="http://schemas.microsoft.com/office/drawing/2014/main" id="{0C6884E4-5037-4EF1-A5C0-3C7AFACF8DB4}"/>
              </a:ext>
            </a:extLst>
          </p:cNvPr>
          <p:cNvSpPr txBox="1"/>
          <p:nvPr/>
        </p:nvSpPr>
        <p:spPr>
          <a:xfrm>
            <a:off x="9575375" y="220469"/>
            <a:ext cx="376058" cy="451342"/>
          </a:xfrm>
          <a:prstGeom prst="rect">
            <a:avLst/>
          </a:prstGeom>
          <a:noFill/>
        </p:spPr>
        <p:txBody>
          <a:bodyPr wrap="square" rtlCol="0">
            <a:spAutoFit/>
          </a:bodyPr>
          <a:lstStyle/>
          <a:p>
            <a:pPr defTabSz="380985">
              <a:buClrTx/>
            </a:pPr>
            <a:r>
              <a:rPr lang="en-US" sz="2333" kern="1200">
                <a:solidFill>
                  <a:prstClr val="white"/>
                </a:solidFill>
                <a:latin typeface="Arial" panose="020B0604020202020204" pitchFamily="34" charset="0"/>
                <a:ea typeface="+mn-ea"/>
                <a:cs typeface="Arial" panose="020B0604020202020204" pitchFamily="34" charset="0"/>
              </a:rPr>
              <a:t>3</a:t>
            </a:r>
          </a:p>
        </p:txBody>
      </p:sp>
      <p:sp>
        <p:nvSpPr>
          <p:cNvPr id="3" name="CasellaDiTesto 2">
            <a:extLst>
              <a:ext uri="{FF2B5EF4-FFF2-40B4-BE49-F238E27FC236}">
                <a16:creationId xmlns:a16="http://schemas.microsoft.com/office/drawing/2014/main" id="{63F7D17B-6B3D-9E8C-5F63-1F84A74C6571}"/>
              </a:ext>
            </a:extLst>
          </p:cNvPr>
          <p:cNvSpPr txBox="1"/>
          <p:nvPr/>
        </p:nvSpPr>
        <p:spPr>
          <a:xfrm>
            <a:off x="5075839" y="1972642"/>
            <a:ext cx="4875594" cy="1785297"/>
          </a:xfrm>
          <a:prstGeom prst="rect">
            <a:avLst/>
          </a:prstGeom>
          <a:noFill/>
        </p:spPr>
        <p:txBody>
          <a:bodyPr wrap="square">
            <a:spAutoFit/>
          </a:bodyPr>
          <a:lstStyle/>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pred</a:t>
            </a:r>
            <a:r>
              <a:rPr lang="it-IT" sz="2667" b="1" kern="1200">
                <a:solidFill>
                  <a:prstClr val="black"/>
                </a:solidFill>
                <a:latin typeface="Consolas" panose="020B0609020204030204" pitchFamily="49" charset="0"/>
                <a:ea typeface="+mn-ea"/>
                <a:cs typeface="Consolas" panose="020B0609020204030204" pitchFamily="49" charset="0"/>
              </a:rPr>
              <a:t> Die [</a:t>
            </a:r>
            <a:r>
              <a:rPr lang="it-IT" sz="2667" b="1" kern="1200" err="1">
                <a:solidFill>
                  <a:prstClr val="black"/>
                </a:solidFill>
                <a:latin typeface="Consolas" panose="020B0609020204030204" pitchFamily="49" charset="0"/>
                <a:ea typeface="+mn-ea"/>
                <a:cs typeface="Consolas" panose="020B0609020204030204" pitchFamily="49" charset="0"/>
              </a:rPr>
              <a:t>p</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prstClr val="black"/>
                </a:solidFill>
                <a:latin typeface="Consolas" panose="020B0609020204030204" pitchFamily="49" charset="0"/>
                <a:ea typeface="+mn-ea"/>
                <a:cs typeface="Consolas" panose="020B0609020204030204" pitchFamily="49" charset="0"/>
              </a:rPr>
              <a:t>Person</a:t>
            </a:r>
            <a:r>
              <a:rPr lang="it-IT" sz="2667" b="1" kern="1200">
                <a:solidFill>
                  <a:prstClr val="black"/>
                </a:solidFill>
                <a:latin typeface="Consolas" panose="020B0609020204030204" pitchFamily="49" charset="0"/>
                <a:ea typeface="+mn-ea"/>
                <a:cs typeface="Consolas" panose="020B0609020204030204" pitchFamily="49" charset="0"/>
              </a:rPr>
              <a:t>] {</a:t>
            </a:r>
          </a:p>
          <a:p>
            <a:pPr defTabSz="380985">
              <a:buClrTx/>
            </a:pP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 = </a:t>
            </a:r>
            <a:r>
              <a:rPr lang="it-IT" sz="2667" b="1" kern="1200" err="1">
                <a:solidFill>
                  <a:prstClr val="black"/>
                </a:solidFill>
                <a:latin typeface="Consolas" panose="020B0609020204030204" pitchFamily="49" charset="0"/>
                <a:ea typeface="+mn-ea"/>
                <a:cs typeface="Consolas" panose="020B0609020204030204" pitchFamily="49" charset="0"/>
              </a:rPr>
              <a:t>Alive</a:t>
            </a:r>
            <a:endParaRPr lang="it-IT" sz="2667" b="1" kern="1200">
              <a:solidFill>
                <a:prstClr val="black"/>
              </a:solidFill>
              <a:latin typeface="Consolas" panose="020B0609020204030204" pitchFamily="49" charset="0"/>
              <a:ea typeface="+mn-ea"/>
              <a:cs typeface="Consolas" panose="020B0609020204030204" pitchFamily="49" charset="0"/>
            </a:endParaRPr>
          </a:p>
          <a:p>
            <a:pPr defTabSz="380985">
              <a:buClrTx/>
            </a:pP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 = Dead }</a:t>
            </a:r>
          </a:p>
          <a:p>
            <a:pPr defTabSz="380985">
              <a:buClrTx/>
            </a:pPr>
            <a:br>
              <a:rPr lang="it-IT" sz="1500" kern="1200">
                <a:solidFill>
                  <a:prstClr val="black"/>
                </a:solidFill>
                <a:latin typeface="Helvetica Neue" panose="02000503000000020004" pitchFamily="2" charset="0"/>
                <a:ea typeface="+mn-ea"/>
                <a:cs typeface="+mn-cs"/>
              </a:rPr>
            </a:br>
            <a:endParaRPr lang="it-IT" sz="1500" kern="1200">
              <a:solidFill>
                <a:prstClr val="black"/>
              </a:solidFill>
              <a:latin typeface="Helvetica Neue" panose="02000503000000020004" pitchFamily="2" charset="0"/>
              <a:ea typeface="+mn-ea"/>
              <a:cs typeface="+mn-cs"/>
            </a:endParaRPr>
          </a:p>
        </p:txBody>
      </p:sp>
    </p:spTree>
    <p:custDataLst>
      <p:tags r:id="rId1"/>
    </p:custDataLst>
    <p:extLst>
      <p:ext uri="{BB962C8B-B14F-4D97-AF65-F5344CB8AC3E}">
        <p14:creationId xmlns:p14="http://schemas.microsoft.com/office/powerpoint/2010/main" val="29296691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F85F81BA-5375-9AA1-07CD-6F0AE8D01050}"/>
              </a:ext>
            </a:extLst>
          </p:cNvPr>
          <p:cNvSpPr txBox="1"/>
          <p:nvPr/>
        </p:nvSpPr>
        <p:spPr>
          <a:xfrm>
            <a:off x="1001536" y="1318617"/>
            <a:ext cx="7959199" cy="810350"/>
          </a:xfrm>
          <a:prstGeom prst="rect">
            <a:avLst/>
          </a:prstGeom>
          <a:solidFill>
            <a:schemeClr val="accent3">
              <a:lumMod val="20000"/>
              <a:lumOff val="80000"/>
            </a:schemeClr>
          </a:solidFill>
          <a:ln w="38100">
            <a:solidFill>
              <a:srgbClr val="00B050"/>
            </a:solidFill>
          </a:ln>
        </p:spPr>
        <p:txBody>
          <a:bodyPr wrap="square">
            <a:spAutoFit/>
          </a:bodyPr>
          <a:lstStyle/>
          <a:p>
            <a:pPr defTabSz="380985">
              <a:buClrTx/>
            </a:pPr>
            <a:r>
              <a:rPr lang="it-IT" sz="2333" kern="1200">
                <a:solidFill>
                  <a:prstClr val="black"/>
                </a:solidFill>
                <a:latin typeface="Arial" panose="020B0604020202020204" pitchFamily="34" charset="0"/>
                <a:ea typeface="+mn-ea"/>
                <a:cs typeface="Arial" panose="020B0604020202020204" pitchFamily="34" charset="0"/>
              </a:rPr>
              <a:t>To express </a:t>
            </a:r>
            <a:r>
              <a:rPr lang="it-IT" sz="2333" kern="1200" err="1">
                <a:solidFill>
                  <a:prstClr val="black"/>
                </a:solidFill>
                <a:latin typeface="Arial" panose="020B0604020202020204" pitchFamily="34" charset="0"/>
                <a:ea typeface="+mn-ea"/>
                <a:cs typeface="Arial" panose="020B0604020202020204" pitchFamily="34" charset="0"/>
              </a:rPr>
              <a:t>constraints</a:t>
            </a:r>
            <a:r>
              <a:rPr lang="it-IT" sz="2333" kern="1200">
                <a:solidFill>
                  <a:prstClr val="black"/>
                </a:solidFill>
                <a:latin typeface="Arial" panose="020B0604020202020204" pitchFamily="34" charset="0"/>
                <a:ea typeface="+mn-ea"/>
                <a:cs typeface="Arial" panose="020B0604020202020204" pitchFamily="34" charset="0"/>
              </a:rPr>
              <a:t> </a:t>
            </a:r>
            <a:r>
              <a:rPr lang="it-IT" sz="2333" kern="1200" err="1">
                <a:solidFill>
                  <a:prstClr val="black"/>
                </a:solidFill>
                <a:latin typeface="Arial" panose="020B0604020202020204" pitchFamily="34" charset="0"/>
                <a:ea typeface="+mn-ea"/>
                <a:cs typeface="Arial" panose="020B0604020202020204" pitchFamily="34" charset="0"/>
              </a:rPr>
              <a:t>that</a:t>
            </a:r>
            <a:r>
              <a:rPr lang="it-IT" sz="2333" kern="1200">
                <a:solidFill>
                  <a:prstClr val="black"/>
                </a:solidFill>
                <a:latin typeface="Arial" panose="020B0604020202020204" pitchFamily="34" charset="0"/>
                <a:ea typeface="+mn-ea"/>
                <a:cs typeface="Arial" panose="020B0604020202020204" pitchFamily="34" charset="0"/>
              </a:rPr>
              <a:t> </a:t>
            </a:r>
            <a:r>
              <a:rPr lang="it-IT" sz="2333" kern="1200" err="1">
                <a:solidFill>
                  <a:prstClr val="black"/>
                </a:solidFill>
                <a:latin typeface="Arial" panose="020B0604020202020204" pitchFamily="34" charset="0"/>
                <a:ea typeface="+mn-ea"/>
                <a:cs typeface="Arial" panose="020B0604020202020204" pitchFamily="34" charset="0"/>
              </a:rPr>
              <a:t>hold</a:t>
            </a:r>
            <a:r>
              <a:rPr lang="it-IT" sz="2333" kern="1200">
                <a:solidFill>
                  <a:prstClr val="black"/>
                </a:solidFill>
                <a:latin typeface="Arial" panose="020B0604020202020204" pitchFamily="34" charset="0"/>
                <a:ea typeface="+mn-ea"/>
                <a:cs typeface="Arial" panose="020B0604020202020204" pitchFamily="34" charset="0"/>
              </a:rPr>
              <a:t> </a:t>
            </a:r>
            <a:r>
              <a:rPr lang="it-IT" sz="2333" kern="1200" err="1">
                <a:solidFill>
                  <a:prstClr val="black"/>
                </a:solidFill>
                <a:latin typeface="Arial" panose="020B0604020202020204" pitchFamily="34" charset="0"/>
                <a:ea typeface="+mn-ea"/>
                <a:cs typeface="Arial" panose="020B0604020202020204" pitchFamily="34" charset="0"/>
              </a:rPr>
              <a:t>at</a:t>
            </a:r>
            <a:r>
              <a:rPr lang="it-IT" sz="2333" kern="1200">
                <a:solidFill>
                  <a:prstClr val="black"/>
                </a:solidFill>
                <a:latin typeface="Arial" panose="020B0604020202020204" pitchFamily="34" charset="0"/>
                <a:ea typeface="+mn-ea"/>
                <a:cs typeface="Arial" panose="020B0604020202020204" pitchFamily="34" charset="0"/>
              </a:rPr>
              <a:t> </a:t>
            </a:r>
            <a:r>
              <a:rPr lang="it-IT" sz="2333" kern="1200" err="1">
                <a:solidFill>
                  <a:prstClr val="black"/>
                </a:solidFill>
                <a:latin typeface="Arial" panose="020B0604020202020204" pitchFamily="34" charset="0"/>
                <a:ea typeface="+mn-ea"/>
                <a:cs typeface="Arial" panose="020B0604020202020204" pitchFamily="34" charset="0"/>
              </a:rPr>
              <a:t>different</a:t>
            </a:r>
            <a:r>
              <a:rPr lang="it-IT" sz="2333" kern="1200">
                <a:solidFill>
                  <a:prstClr val="black"/>
                </a:solidFill>
                <a:latin typeface="Arial" panose="020B0604020202020204" pitchFamily="34" charset="0"/>
                <a:ea typeface="+mn-ea"/>
                <a:cs typeface="Arial" panose="020B0604020202020204" pitchFamily="34" charset="0"/>
              </a:rPr>
              <a:t> instants of time </a:t>
            </a:r>
          </a:p>
          <a:p>
            <a:pPr defTabSz="380985">
              <a:buClrTx/>
            </a:pPr>
            <a:r>
              <a:rPr lang="it-IT" sz="2333" kern="1200">
                <a:solidFill>
                  <a:prstClr val="black"/>
                </a:solidFill>
                <a:latin typeface="Arial" panose="020B0604020202020204" pitchFamily="34" charset="0"/>
                <a:ea typeface="+mn-ea"/>
                <a:cs typeface="Arial" panose="020B0604020202020204" pitchFamily="34" charset="0"/>
              </a:rPr>
              <a:t>or for a </a:t>
            </a:r>
            <a:r>
              <a:rPr lang="it-IT" sz="2333" kern="1200" err="1">
                <a:solidFill>
                  <a:prstClr val="black"/>
                </a:solidFill>
                <a:latin typeface="Arial" panose="020B0604020202020204" pitchFamily="34" charset="0"/>
                <a:ea typeface="+mn-ea"/>
                <a:cs typeface="Arial" panose="020B0604020202020204" pitchFamily="34" charset="0"/>
              </a:rPr>
              <a:t>certain</a:t>
            </a:r>
            <a:r>
              <a:rPr lang="it-IT" sz="2333" kern="1200">
                <a:solidFill>
                  <a:prstClr val="black"/>
                </a:solidFill>
                <a:latin typeface="Arial" panose="020B0604020202020204" pitchFamily="34" charset="0"/>
                <a:ea typeface="+mn-ea"/>
                <a:cs typeface="Arial" panose="020B0604020202020204" pitchFamily="34" charset="0"/>
              </a:rPr>
              <a:t> </a:t>
            </a:r>
            <a:r>
              <a:rPr lang="it-IT" sz="2333" kern="1200" err="1">
                <a:solidFill>
                  <a:prstClr val="black"/>
                </a:solidFill>
                <a:latin typeface="Arial" panose="020B0604020202020204" pitchFamily="34" charset="0"/>
                <a:ea typeface="+mn-ea"/>
                <a:cs typeface="Arial" panose="020B0604020202020204" pitchFamily="34" charset="0"/>
              </a:rPr>
              <a:t>amount</a:t>
            </a:r>
            <a:r>
              <a:rPr lang="it-IT" sz="2333" kern="1200">
                <a:solidFill>
                  <a:prstClr val="black"/>
                </a:solidFill>
                <a:latin typeface="Arial" panose="020B0604020202020204" pitchFamily="34" charset="0"/>
                <a:ea typeface="+mn-ea"/>
                <a:cs typeface="Arial" panose="020B0604020202020204" pitchFamily="34" charset="0"/>
              </a:rPr>
              <a:t> of time</a:t>
            </a:r>
          </a:p>
        </p:txBody>
      </p:sp>
      <p:sp>
        <p:nvSpPr>
          <p:cNvPr id="9" name="CasellaDiTesto 8">
            <a:extLst>
              <a:ext uri="{FF2B5EF4-FFF2-40B4-BE49-F238E27FC236}">
                <a16:creationId xmlns:a16="http://schemas.microsoft.com/office/drawing/2014/main" id="{D0ABF4CA-5A5B-9E13-F93C-74CA3019D9BD}"/>
              </a:ext>
            </a:extLst>
          </p:cNvPr>
          <p:cNvSpPr txBox="1"/>
          <p:nvPr/>
        </p:nvSpPr>
        <p:spPr>
          <a:xfrm>
            <a:off x="320579" y="2394340"/>
            <a:ext cx="9217270" cy="1169359"/>
          </a:xfrm>
          <a:prstGeom prst="rect">
            <a:avLst/>
          </a:prstGeom>
          <a:noFill/>
        </p:spPr>
        <p:txBody>
          <a:bodyPr wrap="square">
            <a:spAutoFit/>
          </a:bodyPr>
          <a:lstStyle/>
          <a:p>
            <a:pPr marL="380985" indent="-380985" defTabSz="380985">
              <a:buClrTx/>
              <a:buFont typeface="Wingdings" panose="05000000000000000000" pitchFamily="2" charset="2"/>
              <a:buChar char="Ø"/>
            </a:pPr>
            <a:r>
              <a:rPr lang="it-IT" sz="2333" kern="1200">
                <a:solidFill>
                  <a:prstClr val="black"/>
                </a:solidFill>
                <a:latin typeface="Arial" panose="020B0604020202020204" pitchFamily="34" charset="0"/>
                <a:ea typeface="+mn-ea"/>
                <a:cs typeface="Arial" panose="020B0604020202020204" pitchFamily="34" charset="0"/>
              </a:rPr>
              <a:t>How can </a:t>
            </a:r>
            <a:r>
              <a:rPr lang="it-IT" sz="2333" kern="1200" err="1">
                <a:solidFill>
                  <a:prstClr val="black"/>
                </a:solidFill>
                <a:latin typeface="Arial" panose="020B0604020202020204" pitchFamily="34" charset="0"/>
                <a:ea typeface="+mn-ea"/>
                <a:cs typeface="Arial" panose="020B0604020202020204" pitchFamily="34" charset="0"/>
              </a:rPr>
              <a:t>we</a:t>
            </a:r>
            <a:r>
              <a:rPr lang="it-IT" sz="2333" kern="1200">
                <a:solidFill>
                  <a:prstClr val="black"/>
                </a:solidFill>
                <a:latin typeface="Arial" panose="020B0604020202020204" pitchFamily="34" charset="0"/>
                <a:ea typeface="+mn-ea"/>
                <a:cs typeface="Arial" panose="020B0604020202020204" pitchFamily="34" charset="0"/>
              </a:rPr>
              <a:t> express </a:t>
            </a:r>
            <a:r>
              <a:rPr lang="it-IT" sz="2333" kern="1200" err="1">
                <a:solidFill>
                  <a:prstClr val="black"/>
                </a:solidFill>
                <a:latin typeface="Arial" panose="020B0604020202020204" pitchFamily="34" charset="0"/>
                <a:ea typeface="+mn-ea"/>
                <a:cs typeface="Arial" panose="020B0604020202020204" pitchFamily="34" charset="0"/>
              </a:rPr>
              <a:t>that</a:t>
            </a:r>
            <a:r>
              <a:rPr lang="it-IT" sz="2333" kern="1200">
                <a:solidFill>
                  <a:prstClr val="black"/>
                </a:solidFill>
                <a:latin typeface="Arial" panose="020B0604020202020204" pitchFamily="34" charset="0"/>
                <a:ea typeface="+mn-ea"/>
                <a:cs typeface="Arial" panose="020B0604020202020204" pitchFamily="34" charset="0"/>
              </a:rPr>
              <a:t> a </a:t>
            </a:r>
            <a:r>
              <a:rPr lang="it-IT" sz="2333" kern="1200" err="1">
                <a:solidFill>
                  <a:prstClr val="black"/>
                </a:solidFill>
                <a:latin typeface="Arial" panose="020B0604020202020204" pitchFamily="34" charset="0"/>
                <a:ea typeface="+mn-ea"/>
                <a:cs typeface="Arial" panose="020B0604020202020204" pitchFamily="34" charset="0"/>
              </a:rPr>
              <a:t>person</a:t>
            </a:r>
            <a:r>
              <a:rPr lang="it-IT" sz="2333" kern="1200">
                <a:solidFill>
                  <a:prstClr val="black"/>
                </a:solidFill>
                <a:latin typeface="Arial" panose="020B0604020202020204" pitchFamily="34" charset="0"/>
                <a:ea typeface="+mn-ea"/>
                <a:cs typeface="Arial" panose="020B0604020202020204" pitchFamily="34" charset="0"/>
              </a:rPr>
              <a:t> </a:t>
            </a:r>
            <a:r>
              <a:rPr lang="it-IT" sz="2333" kern="1200" err="1">
                <a:solidFill>
                  <a:prstClr val="black"/>
                </a:solidFill>
                <a:latin typeface="Arial" panose="020B0604020202020204" pitchFamily="34" charset="0"/>
                <a:ea typeface="+mn-ea"/>
                <a:cs typeface="Arial" panose="020B0604020202020204" pitchFamily="34" charset="0"/>
              </a:rPr>
              <a:t>is</a:t>
            </a:r>
            <a:r>
              <a:rPr lang="it-IT" sz="2333" kern="1200">
                <a:solidFill>
                  <a:prstClr val="black"/>
                </a:solidFill>
                <a:latin typeface="Arial" panose="020B0604020202020204" pitchFamily="34" charset="0"/>
                <a:ea typeface="+mn-ea"/>
                <a:cs typeface="Arial" panose="020B0604020202020204" pitchFamily="34" charset="0"/>
              </a:rPr>
              <a:t> </a:t>
            </a:r>
            <a:r>
              <a:rPr lang="it-IT" sz="2333" kern="1200" err="1">
                <a:solidFill>
                  <a:prstClr val="black"/>
                </a:solidFill>
                <a:latin typeface="Arial" panose="020B0604020202020204" pitchFamily="34" charset="0"/>
                <a:ea typeface="+mn-ea"/>
                <a:cs typeface="Arial" panose="020B0604020202020204" pitchFamily="34" charset="0"/>
              </a:rPr>
              <a:t>not</a:t>
            </a:r>
            <a:r>
              <a:rPr lang="it-IT" sz="2333" kern="1200">
                <a:solidFill>
                  <a:prstClr val="black"/>
                </a:solidFill>
                <a:latin typeface="Arial" panose="020B0604020202020204" pitchFamily="34" charset="0"/>
                <a:ea typeface="+mn-ea"/>
                <a:cs typeface="Arial" panose="020B0604020202020204" pitchFamily="34" charset="0"/>
              </a:rPr>
              <a:t> </a:t>
            </a:r>
            <a:r>
              <a:rPr lang="it-IT" sz="2333" kern="1200" err="1">
                <a:solidFill>
                  <a:prstClr val="black"/>
                </a:solidFill>
                <a:latin typeface="Arial" panose="020B0604020202020204" pitchFamily="34" charset="0"/>
                <a:ea typeface="+mn-ea"/>
                <a:cs typeface="Arial" panose="020B0604020202020204" pitchFamily="34" charset="0"/>
              </a:rPr>
              <a:t>immortal</a:t>
            </a:r>
            <a:r>
              <a:rPr lang="it-IT" sz="2333" kern="1200">
                <a:solidFill>
                  <a:prstClr val="black"/>
                </a:solidFill>
                <a:latin typeface="Arial" panose="020B0604020202020204" pitchFamily="34" charset="0"/>
                <a:ea typeface="+mn-ea"/>
                <a:cs typeface="Arial" panose="020B0604020202020204" pitchFamily="34" charset="0"/>
              </a:rPr>
              <a:t>? </a:t>
            </a:r>
          </a:p>
          <a:p>
            <a:pPr marL="380985" indent="-380985" defTabSz="380985">
              <a:buClrTx/>
              <a:buFont typeface="Wingdings" panose="05000000000000000000" pitchFamily="2" charset="2"/>
              <a:buChar char="Ø"/>
            </a:pPr>
            <a:endParaRPr lang="it-IT" sz="2333" kern="1200">
              <a:solidFill>
                <a:prstClr val="black"/>
              </a:solidFill>
              <a:latin typeface="Arial" panose="020B0604020202020204" pitchFamily="34" charset="0"/>
              <a:ea typeface="+mn-ea"/>
              <a:cs typeface="Arial" panose="020B0604020202020204" pitchFamily="34" charset="0"/>
            </a:endParaRPr>
          </a:p>
          <a:p>
            <a:pPr marL="380985" indent="-380985" defTabSz="380985">
              <a:buClrTx/>
              <a:buFont typeface="Wingdings" panose="05000000000000000000" pitchFamily="2" charset="2"/>
              <a:buChar char="Ø"/>
            </a:pPr>
            <a:r>
              <a:rPr lang="it-IT" sz="2333" kern="1200">
                <a:solidFill>
                  <a:prstClr val="black"/>
                </a:solidFill>
                <a:latin typeface="Arial" panose="020B0604020202020204" pitchFamily="34" charset="0"/>
                <a:ea typeface="+mn-ea"/>
                <a:cs typeface="Arial" panose="020B0604020202020204" pitchFamily="34" charset="0"/>
              </a:rPr>
              <a:t>How can </a:t>
            </a:r>
            <a:r>
              <a:rPr lang="it-IT" sz="2333" kern="1200" err="1">
                <a:solidFill>
                  <a:prstClr val="black"/>
                </a:solidFill>
                <a:latin typeface="Arial" panose="020B0604020202020204" pitchFamily="34" charset="0"/>
                <a:ea typeface="+mn-ea"/>
                <a:cs typeface="Arial" panose="020B0604020202020204" pitchFamily="34" charset="0"/>
              </a:rPr>
              <a:t>we</a:t>
            </a:r>
            <a:r>
              <a:rPr lang="it-IT" sz="2333" kern="1200">
                <a:solidFill>
                  <a:prstClr val="black"/>
                </a:solidFill>
                <a:latin typeface="Arial" panose="020B0604020202020204" pitchFamily="34" charset="0"/>
                <a:ea typeface="+mn-ea"/>
                <a:cs typeface="Arial" panose="020B0604020202020204" pitchFamily="34" charset="0"/>
              </a:rPr>
              <a:t> express </a:t>
            </a:r>
            <a:r>
              <a:rPr lang="it-IT" sz="2333" kern="1200" err="1">
                <a:solidFill>
                  <a:prstClr val="black"/>
                </a:solidFill>
                <a:latin typeface="Arial" panose="020B0604020202020204" pitchFamily="34" charset="0"/>
                <a:ea typeface="+mn-ea"/>
                <a:cs typeface="Arial" panose="020B0604020202020204" pitchFamily="34" charset="0"/>
              </a:rPr>
              <a:t>that</a:t>
            </a:r>
            <a:r>
              <a:rPr lang="it-IT" sz="2333" kern="1200">
                <a:solidFill>
                  <a:prstClr val="black"/>
                </a:solidFill>
                <a:latin typeface="Arial" panose="020B0604020202020204" pitchFamily="34" charset="0"/>
                <a:ea typeface="+mn-ea"/>
                <a:cs typeface="Arial" panose="020B0604020202020204" pitchFamily="34" charset="0"/>
              </a:rPr>
              <a:t> a </a:t>
            </a:r>
            <a:r>
              <a:rPr lang="it-IT" sz="2333" kern="1200" err="1">
                <a:solidFill>
                  <a:prstClr val="black"/>
                </a:solidFill>
                <a:latin typeface="Arial" panose="020B0604020202020204" pitchFamily="34" charset="0"/>
                <a:ea typeface="+mn-ea"/>
                <a:cs typeface="Arial" panose="020B0604020202020204" pitchFamily="34" charset="0"/>
              </a:rPr>
              <a:t>person</a:t>
            </a:r>
            <a:r>
              <a:rPr lang="it-IT" sz="2333" kern="1200">
                <a:solidFill>
                  <a:prstClr val="black"/>
                </a:solidFill>
                <a:latin typeface="Arial" panose="020B0604020202020204" pitchFamily="34" charset="0"/>
                <a:ea typeface="+mn-ea"/>
                <a:cs typeface="Arial" panose="020B0604020202020204" pitchFamily="34" charset="0"/>
              </a:rPr>
              <a:t> </a:t>
            </a:r>
            <a:r>
              <a:rPr lang="it-IT" sz="2333" kern="1200" err="1">
                <a:solidFill>
                  <a:prstClr val="black"/>
                </a:solidFill>
                <a:latin typeface="Arial" panose="020B0604020202020204" pitchFamily="34" charset="0"/>
                <a:ea typeface="+mn-ea"/>
                <a:cs typeface="Arial" panose="020B0604020202020204" pitchFamily="34" charset="0"/>
              </a:rPr>
              <a:t>cannot</a:t>
            </a:r>
            <a:r>
              <a:rPr lang="it-IT" sz="2333" kern="1200">
                <a:solidFill>
                  <a:prstClr val="black"/>
                </a:solidFill>
                <a:latin typeface="Arial" panose="020B0604020202020204" pitchFamily="34" charset="0"/>
                <a:ea typeface="+mn-ea"/>
                <a:cs typeface="Arial" panose="020B0604020202020204" pitchFamily="34" charset="0"/>
              </a:rPr>
              <a:t> come back to life?</a:t>
            </a:r>
          </a:p>
        </p:txBody>
      </p:sp>
      <p:pic>
        <p:nvPicPr>
          <p:cNvPr id="15" name="Elemento grafico 14" descr="Tiro a segno contorno">
            <a:extLst>
              <a:ext uri="{FF2B5EF4-FFF2-40B4-BE49-F238E27FC236}">
                <a16:creationId xmlns:a16="http://schemas.microsoft.com/office/drawing/2014/main" id="{E2B70902-5DE0-A781-5CA1-AF4FBCC1C3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532" y="1335161"/>
            <a:ext cx="762000" cy="762000"/>
          </a:xfrm>
          <a:prstGeom prst="rect">
            <a:avLst/>
          </a:prstGeom>
        </p:spPr>
      </p:pic>
      <p:pic>
        <p:nvPicPr>
          <p:cNvPr id="17" name="Elemento grafico 16" descr="Clessidra finita contorno">
            <a:extLst>
              <a:ext uri="{FF2B5EF4-FFF2-40B4-BE49-F238E27FC236}">
                <a16:creationId xmlns:a16="http://schemas.microsoft.com/office/drawing/2014/main" id="{0C7C7BCA-0BF5-EA84-2EF3-7C777B7D72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2127" y="1280122"/>
            <a:ext cx="872078" cy="872078"/>
          </a:xfrm>
          <a:prstGeom prst="rect">
            <a:avLst/>
          </a:prstGeom>
        </p:spPr>
      </p:pic>
      <p:sp>
        <p:nvSpPr>
          <p:cNvPr id="5" name="Titolo 1">
            <a:extLst>
              <a:ext uri="{FF2B5EF4-FFF2-40B4-BE49-F238E27FC236}">
                <a16:creationId xmlns:a16="http://schemas.microsoft.com/office/drawing/2014/main" id="{EA167A2E-2371-2D8F-FA86-564F3B1F89F7}"/>
              </a:ext>
            </a:extLst>
          </p:cNvPr>
          <p:cNvSpPr>
            <a:spLocks noGrp="1"/>
          </p:cNvSpPr>
          <p:nvPr>
            <p:ph type="title"/>
          </p:nvPr>
        </p:nvSpPr>
        <p:spPr>
          <a:xfrm>
            <a:off x="208567" y="88757"/>
            <a:ext cx="6196092" cy="966251"/>
          </a:xfrm>
        </p:spPr>
        <p:txBody>
          <a:bodyPr>
            <a:normAutofit/>
          </a:bodyPr>
          <a:lstStyle/>
          <a:p>
            <a:r>
              <a:rPr lang="it-IT" sz="2333"/>
              <a:t>TEMPORAL CONNECTIVES</a:t>
            </a:r>
          </a:p>
        </p:txBody>
      </p:sp>
      <p:sp>
        <p:nvSpPr>
          <p:cNvPr id="6" name="TextBox 5">
            <a:extLst>
              <a:ext uri="{FF2B5EF4-FFF2-40B4-BE49-F238E27FC236}">
                <a16:creationId xmlns:a16="http://schemas.microsoft.com/office/drawing/2014/main" id="{AD39DB32-9DA1-6BD3-67BE-13AAE02EEBD7}"/>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a:solidFill>
                  <a:prstClr val="white"/>
                </a:solidFill>
                <a:latin typeface="Arial" panose="020B0604020202020204" pitchFamily="34" charset="0"/>
                <a:ea typeface="+mn-ea"/>
                <a:cs typeface="Arial" panose="020B0604020202020204" pitchFamily="34" charset="0"/>
              </a:rPr>
              <a:t>Goal</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14BF6FE1-8716-17B0-AB0C-A8155BF29303}"/>
              </a:ext>
            </a:extLst>
          </p:cNvPr>
          <p:cNvSpPr txBox="1"/>
          <p:nvPr/>
        </p:nvSpPr>
        <p:spPr>
          <a:xfrm>
            <a:off x="9575375" y="220469"/>
            <a:ext cx="376058" cy="451342"/>
          </a:xfrm>
          <a:prstGeom prst="rect">
            <a:avLst/>
          </a:prstGeom>
          <a:noFill/>
        </p:spPr>
        <p:txBody>
          <a:bodyPr wrap="square" rtlCol="0">
            <a:spAutoFit/>
          </a:bodyPr>
          <a:lstStyle/>
          <a:p>
            <a:pPr defTabSz="380985">
              <a:buClrTx/>
            </a:pPr>
            <a:r>
              <a:rPr lang="en-US" sz="2333" kern="1200">
                <a:solidFill>
                  <a:prstClr val="white"/>
                </a:solidFill>
                <a:latin typeface="Arial" panose="020B0604020202020204" pitchFamily="34" charset="0"/>
                <a:ea typeface="+mn-ea"/>
                <a:cs typeface="Arial" panose="020B0604020202020204" pitchFamily="34" charset="0"/>
              </a:rPr>
              <a:t>4</a:t>
            </a:r>
          </a:p>
        </p:txBody>
      </p:sp>
    </p:spTree>
    <p:extLst>
      <p:ext uri="{BB962C8B-B14F-4D97-AF65-F5344CB8AC3E}">
        <p14:creationId xmlns:p14="http://schemas.microsoft.com/office/powerpoint/2010/main" val="33760234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F85F81BA-5375-9AA1-07CD-6F0AE8D01050}"/>
              </a:ext>
            </a:extLst>
          </p:cNvPr>
          <p:cNvSpPr txBox="1"/>
          <p:nvPr/>
        </p:nvSpPr>
        <p:spPr>
          <a:xfrm>
            <a:off x="1001536" y="1318617"/>
            <a:ext cx="7959199" cy="810350"/>
          </a:xfrm>
          <a:prstGeom prst="rect">
            <a:avLst/>
          </a:prstGeom>
          <a:solidFill>
            <a:schemeClr val="accent3">
              <a:lumMod val="20000"/>
              <a:lumOff val="80000"/>
            </a:schemeClr>
          </a:solidFill>
          <a:ln w="38100">
            <a:solidFill>
              <a:srgbClr val="00B050"/>
            </a:solidFill>
          </a:ln>
        </p:spPr>
        <p:txBody>
          <a:bodyPr wrap="square">
            <a:spAutoFit/>
          </a:bodyPr>
          <a:lstStyle/>
          <a:p>
            <a:pPr defTabSz="380985">
              <a:buClrTx/>
            </a:pPr>
            <a:r>
              <a:rPr lang="it-IT" sz="2333" kern="1200">
                <a:solidFill>
                  <a:prstClr val="black"/>
                </a:solidFill>
                <a:latin typeface="Arial" panose="020B0604020202020204" pitchFamily="34" charset="0"/>
                <a:ea typeface="+mn-ea"/>
                <a:cs typeface="Arial" panose="020B0604020202020204" pitchFamily="34" charset="0"/>
              </a:rPr>
              <a:t>To express </a:t>
            </a:r>
            <a:r>
              <a:rPr lang="it-IT" sz="2333" kern="1200" err="1">
                <a:solidFill>
                  <a:prstClr val="black"/>
                </a:solidFill>
                <a:latin typeface="Arial" panose="020B0604020202020204" pitchFamily="34" charset="0"/>
                <a:ea typeface="+mn-ea"/>
                <a:cs typeface="Arial" panose="020B0604020202020204" pitchFamily="34" charset="0"/>
              </a:rPr>
              <a:t>constraints</a:t>
            </a:r>
            <a:r>
              <a:rPr lang="it-IT" sz="2333" kern="1200">
                <a:solidFill>
                  <a:prstClr val="black"/>
                </a:solidFill>
                <a:latin typeface="Arial" panose="020B0604020202020204" pitchFamily="34" charset="0"/>
                <a:ea typeface="+mn-ea"/>
                <a:cs typeface="Arial" panose="020B0604020202020204" pitchFamily="34" charset="0"/>
              </a:rPr>
              <a:t> </a:t>
            </a:r>
            <a:r>
              <a:rPr lang="it-IT" sz="2333" kern="1200" err="1">
                <a:solidFill>
                  <a:prstClr val="black"/>
                </a:solidFill>
                <a:latin typeface="Arial" panose="020B0604020202020204" pitchFamily="34" charset="0"/>
                <a:ea typeface="+mn-ea"/>
                <a:cs typeface="Arial" panose="020B0604020202020204" pitchFamily="34" charset="0"/>
              </a:rPr>
              <a:t>that</a:t>
            </a:r>
            <a:r>
              <a:rPr lang="it-IT" sz="2333" kern="1200">
                <a:solidFill>
                  <a:prstClr val="black"/>
                </a:solidFill>
                <a:latin typeface="Arial" panose="020B0604020202020204" pitchFamily="34" charset="0"/>
                <a:ea typeface="+mn-ea"/>
                <a:cs typeface="Arial" panose="020B0604020202020204" pitchFamily="34" charset="0"/>
              </a:rPr>
              <a:t> </a:t>
            </a:r>
            <a:r>
              <a:rPr lang="it-IT" sz="2333" kern="1200" err="1">
                <a:solidFill>
                  <a:prstClr val="black"/>
                </a:solidFill>
                <a:latin typeface="Arial" panose="020B0604020202020204" pitchFamily="34" charset="0"/>
                <a:ea typeface="+mn-ea"/>
                <a:cs typeface="Arial" panose="020B0604020202020204" pitchFamily="34" charset="0"/>
              </a:rPr>
              <a:t>hold</a:t>
            </a:r>
            <a:r>
              <a:rPr lang="it-IT" sz="2333" kern="1200">
                <a:solidFill>
                  <a:prstClr val="black"/>
                </a:solidFill>
                <a:latin typeface="Arial" panose="020B0604020202020204" pitchFamily="34" charset="0"/>
                <a:ea typeface="+mn-ea"/>
                <a:cs typeface="Arial" panose="020B0604020202020204" pitchFamily="34" charset="0"/>
              </a:rPr>
              <a:t> </a:t>
            </a:r>
            <a:r>
              <a:rPr lang="it-IT" sz="2333" kern="1200" err="1">
                <a:solidFill>
                  <a:prstClr val="black"/>
                </a:solidFill>
                <a:latin typeface="Arial" panose="020B0604020202020204" pitchFamily="34" charset="0"/>
                <a:ea typeface="+mn-ea"/>
                <a:cs typeface="Arial" panose="020B0604020202020204" pitchFamily="34" charset="0"/>
              </a:rPr>
              <a:t>at</a:t>
            </a:r>
            <a:r>
              <a:rPr lang="it-IT" sz="2333" kern="1200">
                <a:solidFill>
                  <a:prstClr val="black"/>
                </a:solidFill>
                <a:latin typeface="Arial" panose="020B0604020202020204" pitchFamily="34" charset="0"/>
                <a:ea typeface="+mn-ea"/>
                <a:cs typeface="Arial" panose="020B0604020202020204" pitchFamily="34" charset="0"/>
              </a:rPr>
              <a:t> </a:t>
            </a:r>
            <a:r>
              <a:rPr lang="it-IT" sz="2333" kern="1200" err="1">
                <a:solidFill>
                  <a:prstClr val="black"/>
                </a:solidFill>
                <a:latin typeface="Arial" panose="020B0604020202020204" pitchFamily="34" charset="0"/>
                <a:ea typeface="+mn-ea"/>
                <a:cs typeface="Arial" panose="020B0604020202020204" pitchFamily="34" charset="0"/>
              </a:rPr>
              <a:t>different</a:t>
            </a:r>
            <a:r>
              <a:rPr lang="it-IT" sz="2333" kern="1200">
                <a:solidFill>
                  <a:prstClr val="black"/>
                </a:solidFill>
                <a:latin typeface="Arial" panose="020B0604020202020204" pitchFamily="34" charset="0"/>
                <a:ea typeface="+mn-ea"/>
                <a:cs typeface="Arial" panose="020B0604020202020204" pitchFamily="34" charset="0"/>
              </a:rPr>
              <a:t> instants of time </a:t>
            </a:r>
          </a:p>
          <a:p>
            <a:pPr defTabSz="380985">
              <a:buClrTx/>
            </a:pPr>
            <a:r>
              <a:rPr lang="it-IT" sz="2333" kern="1200">
                <a:solidFill>
                  <a:prstClr val="black"/>
                </a:solidFill>
                <a:latin typeface="Arial" panose="020B0604020202020204" pitchFamily="34" charset="0"/>
                <a:ea typeface="+mn-ea"/>
                <a:cs typeface="Arial" panose="020B0604020202020204" pitchFamily="34" charset="0"/>
              </a:rPr>
              <a:t>or for a </a:t>
            </a:r>
            <a:r>
              <a:rPr lang="it-IT" sz="2333" kern="1200" err="1">
                <a:solidFill>
                  <a:prstClr val="black"/>
                </a:solidFill>
                <a:latin typeface="Arial" panose="020B0604020202020204" pitchFamily="34" charset="0"/>
                <a:ea typeface="+mn-ea"/>
                <a:cs typeface="Arial" panose="020B0604020202020204" pitchFamily="34" charset="0"/>
              </a:rPr>
              <a:t>certain</a:t>
            </a:r>
            <a:r>
              <a:rPr lang="it-IT" sz="2333" kern="1200">
                <a:solidFill>
                  <a:prstClr val="black"/>
                </a:solidFill>
                <a:latin typeface="Arial" panose="020B0604020202020204" pitchFamily="34" charset="0"/>
                <a:ea typeface="+mn-ea"/>
                <a:cs typeface="Arial" panose="020B0604020202020204" pitchFamily="34" charset="0"/>
              </a:rPr>
              <a:t> </a:t>
            </a:r>
            <a:r>
              <a:rPr lang="it-IT" sz="2333" kern="1200" err="1">
                <a:solidFill>
                  <a:prstClr val="black"/>
                </a:solidFill>
                <a:latin typeface="Arial" panose="020B0604020202020204" pitchFamily="34" charset="0"/>
                <a:ea typeface="+mn-ea"/>
                <a:cs typeface="Arial" panose="020B0604020202020204" pitchFamily="34" charset="0"/>
              </a:rPr>
              <a:t>amount</a:t>
            </a:r>
            <a:r>
              <a:rPr lang="it-IT" sz="2333" kern="1200">
                <a:solidFill>
                  <a:prstClr val="black"/>
                </a:solidFill>
                <a:latin typeface="Arial" panose="020B0604020202020204" pitchFamily="34" charset="0"/>
                <a:ea typeface="+mn-ea"/>
                <a:cs typeface="Arial" panose="020B0604020202020204" pitchFamily="34" charset="0"/>
              </a:rPr>
              <a:t> of time</a:t>
            </a:r>
          </a:p>
        </p:txBody>
      </p:sp>
      <p:pic>
        <p:nvPicPr>
          <p:cNvPr id="15" name="Elemento grafico 14" descr="Tiro a segno contorno">
            <a:extLst>
              <a:ext uri="{FF2B5EF4-FFF2-40B4-BE49-F238E27FC236}">
                <a16:creationId xmlns:a16="http://schemas.microsoft.com/office/drawing/2014/main" id="{E2B70902-5DE0-A781-5CA1-AF4FBCC1C358}"/>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0532" y="1335161"/>
            <a:ext cx="762000" cy="762000"/>
          </a:xfrm>
          <a:prstGeom prst="rect">
            <a:avLst/>
          </a:prstGeom>
        </p:spPr>
      </p:pic>
      <p:pic>
        <p:nvPicPr>
          <p:cNvPr id="17" name="Elemento grafico 16" descr="Clessidra finita contorno">
            <a:extLst>
              <a:ext uri="{FF2B5EF4-FFF2-40B4-BE49-F238E27FC236}">
                <a16:creationId xmlns:a16="http://schemas.microsoft.com/office/drawing/2014/main" id="{0C7C7BCA-0BF5-EA84-2EF3-7C777B7D7279}"/>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992127" y="1280122"/>
            <a:ext cx="872078" cy="872078"/>
          </a:xfrm>
          <a:prstGeom prst="rect">
            <a:avLst/>
          </a:prstGeom>
        </p:spPr>
      </p:pic>
      <p:sp>
        <p:nvSpPr>
          <p:cNvPr id="2" name="CasellaDiTesto 11">
            <a:extLst>
              <a:ext uri="{FF2B5EF4-FFF2-40B4-BE49-F238E27FC236}">
                <a16:creationId xmlns:a16="http://schemas.microsoft.com/office/drawing/2014/main" id="{B5B0159D-4738-459D-E4A8-26B60E32D9F0}"/>
              </a:ext>
            </a:extLst>
          </p:cNvPr>
          <p:cNvSpPr txBox="1"/>
          <p:nvPr/>
        </p:nvSpPr>
        <p:spPr>
          <a:xfrm>
            <a:off x="2806752" y="4152727"/>
            <a:ext cx="4546497" cy="913199"/>
          </a:xfrm>
          <a:prstGeom prst="rect">
            <a:avLst/>
          </a:prstGeom>
          <a:solidFill>
            <a:schemeClr val="accent5">
              <a:lumMod val="20000"/>
              <a:lumOff val="80000"/>
            </a:schemeClr>
          </a:solidFill>
          <a:ln w="38100">
            <a:solidFill>
              <a:srgbClr val="728FA5"/>
            </a:solidFill>
          </a:ln>
        </p:spPr>
        <p:txBody>
          <a:bodyPr wrap="square" rtlCol="0">
            <a:spAutoFit/>
          </a:bodyPr>
          <a:lstStyle/>
          <a:p>
            <a:pPr algn="ctr" defTabSz="380985">
              <a:buClrTx/>
            </a:pPr>
            <a:r>
              <a:rPr lang="it-IT" sz="2667" kern="1200">
                <a:solidFill>
                  <a:prstClr val="black"/>
                </a:solidFill>
                <a:latin typeface="Arial" panose="020B0604020202020204" pitchFamily="34" charset="0"/>
                <a:ea typeface="+mn-ea"/>
                <a:cs typeface="Arial" panose="020B0604020202020204" pitchFamily="34" charset="0"/>
              </a:rPr>
              <a:t>TEMPORAL CONNECTIVES</a:t>
            </a:r>
          </a:p>
        </p:txBody>
      </p:sp>
      <p:sp>
        <p:nvSpPr>
          <p:cNvPr id="3" name="TextBox 2">
            <a:extLst>
              <a:ext uri="{FF2B5EF4-FFF2-40B4-BE49-F238E27FC236}">
                <a16:creationId xmlns:a16="http://schemas.microsoft.com/office/drawing/2014/main" id="{54CA19CF-5D53-74E0-D770-3F345DE509E5}"/>
              </a:ext>
            </a:extLst>
          </p:cNvPr>
          <p:cNvSpPr txBox="1"/>
          <p:nvPr/>
        </p:nvSpPr>
        <p:spPr>
          <a:xfrm>
            <a:off x="9575375" y="220469"/>
            <a:ext cx="376058" cy="451342"/>
          </a:xfrm>
          <a:prstGeom prst="rect">
            <a:avLst/>
          </a:prstGeom>
          <a:noFill/>
        </p:spPr>
        <p:txBody>
          <a:bodyPr wrap="square" rtlCol="0">
            <a:spAutoFit/>
          </a:bodyPr>
          <a:lstStyle/>
          <a:p>
            <a:pPr defTabSz="380985">
              <a:buClrTx/>
            </a:pPr>
            <a:r>
              <a:rPr lang="en-US" sz="2333" kern="1200">
                <a:solidFill>
                  <a:prstClr val="white"/>
                </a:solidFill>
                <a:latin typeface="Arial" panose="020B0604020202020204" pitchFamily="34" charset="0"/>
                <a:ea typeface="+mn-ea"/>
                <a:cs typeface="Arial" panose="020B0604020202020204" pitchFamily="34" charset="0"/>
              </a:rPr>
              <a:t>5</a:t>
            </a:r>
          </a:p>
        </p:txBody>
      </p:sp>
      <p:sp>
        <p:nvSpPr>
          <p:cNvPr id="4" name="CasellaDiTesto 8">
            <a:extLst>
              <a:ext uri="{FF2B5EF4-FFF2-40B4-BE49-F238E27FC236}">
                <a16:creationId xmlns:a16="http://schemas.microsoft.com/office/drawing/2014/main" id="{CF656AF3-6DA1-C318-2FDA-49410967EA10}"/>
              </a:ext>
            </a:extLst>
          </p:cNvPr>
          <p:cNvSpPr txBox="1"/>
          <p:nvPr/>
        </p:nvSpPr>
        <p:spPr>
          <a:xfrm>
            <a:off x="320579" y="2394340"/>
            <a:ext cx="9217270" cy="1169359"/>
          </a:xfrm>
          <a:prstGeom prst="rect">
            <a:avLst/>
          </a:prstGeom>
          <a:noFill/>
        </p:spPr>
        <p:txBody>
          <a:bodyPr wrap="square">
            <a:spAutoFit/>
          </a:bodyPr>
          <a:lstStyle/>
          <a:p>
            <a:pPr marL="380985" indent="-380985" defTabSz="380985">
              <a:buClrTx/>
              <a:buFont typeface="Wingdings" panose="05000000000000000000" pitchFamily="2" charset="2"/>
              <a:buChar char="Ø"/>
            </a:pPr>
            <a:r>
              <a:rPr lang="it-IT" sz="2333" kern="1200">
                <a:solidFill>
                  <a:prstClr val="black"/>
                </a:solidFill>
                <a:latin typeface="Arial" panose="020B0604020202020204" pitchFamily="34" charset="0"/>
                <a:ea typeface="+mn-ea"/>
                <a:cs typeface="Arial" panose="020B0604020202020204" pitchFamily="34" charset="0"/>
              </a:rPr>
              <a:t>How can </a:t>
            </a:r>
            <a:r>
              <a:rPr lang="it-IT" sz="2333" kern="1200" err="1">
                <a:solidFill>
                  <a:prstClr val="black"/>
                </a:solidFill>
                <a:latin typeface="Arial" panose="020B0604020202020204" pitchFamily="34" charset="0"/>
                <a:ea typeface="+mn-ea"/>
                <a:cs typeface="Arial" panose="020B0604020202020204" pitchFamily="34" charset="0"/>
              </a:rPr>
              <a:t>we</a:t>
            </a:r>
            <a:r>
              <a:rPr lang="it-IT" sz="2333" kern="1200">
                <a:solidFill>
                  <a:prstClr val="black"/>
                </a:solidFill>
                <a:latin typeface="Arial" panose="020B0604020202020204" pitchFamily="34" charset="0"/>
                <a:ea typeface="+mn-ea"/>
                <a:cs typeface="Arial" panose="020B0604020202020204" pitchFamily="34" charset="0"/>
              </a:rPr>
              <a:t> express </a:t>
            </a:r>
            <a:r>
              <a:rPr lang="it-IT" sz="2333" kern="1200" err="1">
                <a:solidFill>
                  <a:prstClr val="black"/>
                </a:solidFill>
                <a:latin typeface="Arial" panose="020B0604020202020204" pitchFamily="34" charset="0"/>
                <a:ea typeface="+mn-ea"/>
                <a:cs typeface="Arial" panose="020B0604020202020204" pitchFamily="34" charset="0"/>
              </a:rPr>
              <a:t>that</a:t>
            </a:r>
            <a:r>
              <a:rPr lang="it-IT" sz="2333" kern="1200">
                <a:solidFill>
                  <a:prstClr val="black"/>
                </a:solidFill>
                <a:latin typeface="Arial" panose="020B0604020202020204" pitchFamily="34" charset="0"/>
                <a:ea typeface="+mn-ea"/>
                <a:cs typeface="Arial" panose="020B0604020202020204" pitchFamily="34" charset="0"/>
              </a:rPr>
              <a:t> a </a:t>
            </a:r>
            <a:r>
              <a:rPr lang="it-IT" sz="2333" kern="1200" err="1">
                <a:solidFill>
                  <a:prstClr val="black"/>
                </a:solidFill>
                <a:latin typeface="Arial" panose="020B0604020202020204" pitchFamily="34" charset="0"/>
                <a:ea typeface="+mn-ea"/>
                <a:cs typeface="Arial" panose="020B0604020202020204" pitchFamily="34" charset="0"/>
              </a:rPr>
              <a:t>person</a:t>
            </a:r>
            <a:r>
              <a:rPr lang="it-IT" sz="2333" kern="1200">
                <a:solidFill>
                  <a:prstClr val="black"/>
                </a:solidFill>
                <a:latin typeface="Arial" panose="020B0604020202020204" pitchFamily="34" charset="0"/>
                <a:ea typeface="+mn-ea"/>
                <a:cs typeface="Arial" panose="020B0604020202020204" pitchFamily="34" charset="0"/>
              </a:rPr>
              <a:t> </a:t>
            </a:r>
            <a:r>
              <a:rPr lang="it-IT" sz="2333" kern="1200" err="1">
                <a:solidFill>
                  <a:prstClr val="black"/>
                </a:solidFill>
                <a:latin typeface="Arial" panose="020B0604020202020204" pitchFamily="34" charset="0"/>
                <a:ea typeface="+mn-ea"/>
                <a:cs typeface="Arial" panose="020B0604020202020204" pitchFamily="34" charset="0"/>
              </a:rPr>
              <a:t>is</a:t>
            </a:r>
            <a:r>
              <a:rPr lang="it-IT" sz="2333" kern="1200">
                <a:solidFill>
                  <a:prstClr val="black"/>
                </a:solidFill>
                <a:latin typeface="Arial" panose="020B0604020202020204" pitchFamily="34" charset="0"/>
                <a:ea typeface="+mn-ea"/>
                <a:cs typeface="Arial" panose="020B0604020202020204" pitchFamily="34" charset="0"/>
              </a:rPr>
              <a:t> </a:t>
            </a:r>
            <a:r>
              <a:rPr lang="it-IT" sz="2333" kern="1200" err="1">
                <a:solidFill>
                  <a:prstClr val="black"/>
                </a:solidFill>
                <a:latin typeface="Arial" panose="020B0604020202020204" pitchFamily="34" charset="0"/>
                <a:ea typeface="+mn-ea"/>
                <a:cs typeface="Arial" panose="020B0604020202020204" pitchFamily="34" charset="0"/>
              </a:rPr>
              <a:t>not</a:t>
            </a:r>
            <a:r>
              <a:rPr lang="it-IT" sz="2333" kern="1200">
                <a:solidFill>
                  <a:prstClr val="black"/>
                </a:solidFill>
                <a:latin typeface="Arial" panose="020B0604020202020204" pitchFamily="34" charset="0"/>
                <a:ea typeface="+mn-ea"/>
                <a:cs typeface="Arial" panose="020B0604020202020204" pitchFamily="34" charset="0"/>
              </a:rPr>
              <a:t> </a:t>
            </a:r>
            <a:r>
              <a:rPr lang="it-IT" sz="2333" kern="1200" err="1">
                <a:solidFill>
                  <a:prstClr val="black"/>
                </a:solidFill>
                <a:latin typeface="Arial" panose="020B0604020202020204" pitchFamily="34" charset="0"/>
                <a:ea typeface="+mn-ea"/>
                <a:cs typeface="Arial" panose="020B0604020202020204" pitchFamily="34" charset="0"/>
              </a:rPr>
              <a:t>immortal</a:t>
            </a:r>
            <a:r>
              <a:rPr lang="it-IT" sz="2333" kern="1200">
                <a:solidFill>
                  <a:prstClr val="black"/>
                </a:solidFill>
                <a:latin typeface="Arial" panose="020B0604020202020204" pitchFamily="34" charset="0"/>
                <a:ea typeface="+mn-ea"/>
                <a:cs typeface="Arial" panose="020B0604020202020204" pitchFamily="34" charset="0"/>
              </a:rPr>
              <a:t>? </a:t>
            </a:r>
          </a:p>
          <a:p>
            <a:pPr marL="380985" indent="-380985" defTabSz="380985">
              <a:buClrTx/>
              <a:buFont typeface="Wingdings" panose="05000000000000000000" pitchFamily="2" charset="2"/>
              <a:buChar char="Ø"/>
            </a:pPr>
            <a:endParaRPr lang="it-IT" sz="2333" kern="1200">
              <a:solidFill>
                <a:prstClr val="black"/>
              </a:solidFill>
              <a:latin typeface="Arial" panose="020B0604020202020204" pitchFamily="34" charset="0"/>
              <a:ea typeface="+mn-ea"/>
              <a:cs typeface="Arial" panose="020B0604020202020204" pitchFamily="34" charset="0"/>
            </a:endParaRPr>
          </a:p>
          <a:p>
            <a:pPr marL="380985" indent="-380985" defTabSz="380985">
              <a:buClrTx/>
              <a:buFont typeface="Wingdings" panose="05000000000000000000" pitchFamily="2" charset="2"/>
              <a:buChar char="Ø"/>
            </a:pPr>
            <a:r>
              <a:rPr lang="it-IT" sz="2333" kern="1200">
                <a:solidFill>
                  <a:prstClr val="black"/>
                </a:solidFill>
                <a:latin typeface="Arial" panose="020B0604020202020204" pitchFamily="34" charset="0"/>
                <a:ea typeface="+mn-ea"/>
                <a:cs typeface="Arial" panose="020B0604020202020204" pitchFamily="34" charset="0"/>
              </a:rPr>
              <a:t>How can </a:t>
            </a:r>
            <a:r>
              <a:rPr lang="it-IT" sz="2333" kern="1200" err="1">
                <a:solidFill>
                  <a:prstClr val="black"/>
                </a:solidFill>
                <a:latin typeface="Arial" panose="020B0604020202020204" pitchFamily="34" charset="0"/>
                <a:ea typeface="+mn-ea"/>
                <a:cs typeface="Arial" panose="020B0604020202020204" pitchFamily="34" charset="0"/>
              </a:rPr>
              <a:t>we</a:t>
            </a:r>
            <a:r>
              <a:rPr lang="it-IT" sz="2333" kern="1200">
                <a:solidFill>
                  <a:prstClr val="black"/>
                </a:solidFill>
                <a:latin typeface="Arial" panose="020B0604020202020204" pitchFamily="34" charset="0"/>
                <a:ea typeface="+mn-ea"/>
                <a:cs typeface="Arial" panose="020B0604020202020204" pitchFamily="34" charset="0"/>
              </a:rPr>
              <a:t> express </a:t>
            </a:r>
            <a:r>
              <a:rPr lang="it-IT" sz="2333" kern="1200" err="1">
                <a:solidFill>
                  <a:prstClr val="black"/>
                </a:solidFill>
                <a:latin typeface="Arial" panose="020B0604020202020204" pitchFamily="34" charset="0"/>
                <a:ea typeface="+mn-ea"/>
                <a:cs typeface="Arial" panose="020B0604020202020204" pitchFamily="34" charset="0"/>
              </a:rPr>
              <a:t>that</a:t>
            </a:r>
            <a:r>
              <a:rPr lang="it-IT" sz="2333" kern="1200">
                <a:solidFill>
                  <a:prstClr val="black"/>
                </a:solidFill>
                <a:latin typeface="Arial" panose="020B0604020202020204" pitchFamily="34" charset="0"/>
                <a:ea typeface="+mn-ea"/>
                <a:cs typeface="Arial" panose="020B0604020202020204" pitchFamily="34" charset="0"/>
              </a:rPr>
              <a:t> a </a:t>
            </a:r>
            <a:r>
              <a:rPr lang="it-IT" sz="2333" kern="1200" err="1">
                <a:solidFill>
                  <a:prstClr val="black"/>
                </a:solidFill>
                <a:latin typeface="Arial" panose="020B0604020202020204" pitchFamily="34" charset="0"/>
                <a:ea typeface="+mn-ea"/>
                <a:cs typeface="Arial" panose="020B0604020202020204" pitchFamily="34" charset="0"/>
              </a:rPr>
              <a:t>person</a:t>
            </a:r>
            <a:r>
              <a:rPr lang="it-IT" sz="2333" kern="1200">
                <a:solidFill>
                  <a:prstClr val="black"/>
                </a:solidFill>
                <a:latin typeface="Arial" panose="020B0604020202020204" pitchFamily="34" charset="0"/>
                <a:ea typeface="+mn-ea"/>
                <a:cs typeface="Arial" panose="020B0604020202020204" pitchFamily="34" charset="0"/>
              </a:rPr>
              <a:t> </a:t>
            </a:r>
            <a:r>
              <a:rPr lang="it-IT" sz="2333" kern="1200" err="1">
                <a:solidFill>
                  <a:prstClr val="black"/>
                </a:solidFill>
                <a:latin typeface="Arial" panose="020B0604020202020204" pitchFamily="34" charset="0"/>
                <a:ea typeface="+mn-ea"/>
                <a:cs typeface="Arial" panose="020B0604020202020204" pitchFamily="34" charset="0"/>
              </a:rPr>
              <a:t>cannot</a:t>
            </a:r>
            <a:r>
              <a:rPr lang="it-IT" sz="2333" kern="1200">
                <a:solidFill>
                  <a:prstClr val="black"/>
                </a:solidFill>
                <a:latin typeface="Arial" panose="020B0604020202020204" pitchFamily="34" charset="0"/>
                <a:ea typeface="+mn-ea"/>
                <a:cs typeface="Arial" panose="020B0604020202020204" pitchFamily="34" charset="0"/>
              </a:rPr>
              <a:t> come back to life?</a:t>
            </a:r>
          </a:p>
        </p:txBody>
      </p:sp>
      <p:sp>
        <p:nvSpPr>
          <p:cNvPr id="10" name="Titolo 1">
            <a:extLst>
              <a:ext uri="{FF2B5EF4-FFF2-40B4-BE49-F238E27FC236}">
                <a16:creationId xmlns:a16="http://schemas.microsoft.com/office/drawing/2014/main" id="{7A05FA58-E700-9015-C894-3D24B2946239}"/>
              </a:ext>
            </a:extLst>
          </p:cNvPr>
          <p:cNvSpPr>
            <a:spLocks noGrp="1"/>
          </p:cNvSpPr>
          <p:nvPr>
            <p:ph type="title"/>
          </p:nvPr>
        </p:nvSpPr>
        <p:spPr>
          <a:xfrm>
            <a:off x="208567" y="88757"/>
            <a:ext cx="6196092" cy="966251"/>
          </a:xfrm>
        </p:spPr>
        <p:txBody>
          <a:bodyPr>
            <a:normAutofit/>
          </a:bodyPr>
          <a:lstStyle/>
          <a:p>
            <a:r>
              <a:rPr lang="it-IT" sz="2333"/>
              <a:t>TEMPORAL CONNECTIVES</a:t>
            </a:r>
          </a:p>
        </p:txBody>
      </p:sp>
      <p:sp>
        <p:nvSpPr>
          <p:cNvPr id="11" name="TextBox 10">
            <a:extLst>
              <a:ext uri="{FF2B5EF4-FFF2-40B4-BE49-F238E27FC236}">
                <a16:creationId xmlns:a16="http://schemas.microsoft.com/office/drawing/2014/main" id="{374CC93D-12E8-FCB0-A879-B7DF005C18B8}"/>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a:solidFill>
                  <a:prstClr val="white"/>
                </a:solidFill>
                <a:latin typeface="Arial" panose="020B0604020202020204" pitchFamily="34" charset="0"/>
                <a:ea typeface="+mn-ea"/>
                <a:cs typeface="Arial" panose="020B0604020202020204" pitchFamily="34" charset="0"/>
              </a:rPr>
              <a:t>Goal</a:t>
            </a:r>
            <a:endParaRPr lang="en-US" sz="2333" kern="1200">
              <a:solidFill>
                <a:prstClr val="white"/>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2718690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5" name="Google Shape;205;p33"/>
          <p:cNvSpPr txBox="1">
            <a:spLocks noGrp="1"/>
          </p:cNvSpPr>
          <p:nvPr>
            <p:ph type="sldNum" idx="12"/>
          </p:nvPr>
        </p:nvSpPr>
        <p:spPr>
          <a:xfrm>
            <a:off x="9431308" y="5181352"/>
            <a:ext cx="548700" cy="437400"/>
          </a:xfrm>
          <a:prstGeom prst="rect">
            <a:avLst/>
          </a:prstGeom>
        </p:spPr>
        <p:txBody>
          <a:bodyPr spcFirstLastPara="1" wrap="square" lIns="91425" tIns="91425" rIns="91425" bIns="91425" anchor="ctr" anchorCtr="0">
            <a:noAutofit/>
          </a:bodyPr>
          <a:lstStyle/>
          <a:p>
            <a:fld id="{00000000-1234-1234-1234-123412341234}" type="slidenum">
              <a:rPr lang="it"/>
              <a:pPr/>
              <a:t>2</a:t>
            </a:fld>
            <a:endParaRPr/>
          </a:p>
        </p:txBody>
      </p:sp>
      <p:sp>
        <p:nvSpPr>
          <p:cNvPr id="207" name="Google Shape;207;p33"/>
          <p:cNvSpPr txBox="1"/>
          <p:nvPr/>
        </p:nvSpPr>
        <p:spPr>
          <a:xfrm>
            <a:off x="868825" y="354450"/>
            <a:ext cx="3881100" cy="311400"/>
          </a:xfrm>
          <a:prstGeom prst="rect">
            <a:avLst/>
          </a:prstGeom>
          <a:noFill/>
          <a:ln>
            <a:noFill/>
          </a:ln>
        </p:spPr>
        <p:txBody>
          <a:bodyPr spcFirstLastPara="1" wrap="square" lIns="91425" tIns="91425" rIns="91425" bIns="91425" anchor="ctr" anchorCtr="0">
            <a:noAutofit/>
          </a:bodyPr>
          <a:lstStyle/>
          <a:p>
            <a:r>
              <a:rPr lang="it-IT" sz="1200">
                <a:solidFill>
                  <a:srgbClr val="1F5C6C"/>
                </a:solidFill>
                <a:latin typeface="Titillium Web SemiBold"/>
                <a:ea typeface="Titillium Web SemiBold"/>
                <a:cs typeface="Courier New" panose="02070309020205020404" pitchFamily="49" charset="0"/>
                <a:sym typeface="Titillium Web SemiBold"/>
              </a:rPr>
              <a:t>INTRODUCTION</a:t>
            </a:r>
          </a:p>
        </p:txBody>
      </p:sp>
      <p:sp>
        <p:nvSpPr>
          <p:cNvPr id="208" name="Google Shape;208;p33"/>
          <p:cNvSpPr txBox="1"/>
          <p:nvPr/>
        </p:nvSpPr>
        <p:spPr>
          <a:xfrm>
            <a:off x="868825" y="1024500"/>
            <a:ext cx="7128300" cy="437400"/>
          </a:xfrm>
          <a:prstGeom prst="rect">
            <a:avLst/>
          </a:prstGeom>
          <a:noFill/>
          <a:ln>
            <a:noFill/>
          </a:ln>
        </p:spPr>
        <p:txBody>
          <a:bodyPr spcFirstLastPara="1" wrap="square" lIns="91425" tIns="91425" rIns="91425" bIns="91425" anchor="t" anchorCtr="0">
            <a:noAutofit/>
          </a:bodyPr>
          <a:lstStyle/>
          <a:p>
            <a:r>
              <a:rPr lang="en-US" sz="2400" b="1">
                <a:solidFill>
                  <a:srgbClr val="1F5C6C"/>
                </a:solidFill>
                <a:latin typeface="Titillium Web"/>
                <a:ea typeface="Titillium Web"/>
                <a:cs typeface="Courier New"/>
                <a:sym typeface="Titillium Web"/>
              </a:rPr>
              <a:t>WHY A TEACHING MODULE ON ALLOY 6?</a:t>
            </a:r>
          </a:p>
        </p:txBody>
      </p:sp>
      <p:grpSp>
        <p:nvGrpSpPr>
          <p:cNvPr id="4" name="Gruppo 3">
            <a:extLst>
              <a:ext uri="{FF2B5EF4-FFF2-40B4-BE49-F238E27FC236}">
                <a16:creationId xmlns:a16="http://schemas.microsoft.com/office/drawing/2014/main" id="{5F149B5A-2C5C-5E4C-E0A9-60C10B18261E}"/>
              </a:ext>
            </a:extLst>
          </p:cNvPr>
          <p:cNvGrpSpPr/>
          <p:nvPr/>
        </p:nvGrpSpPr>
        <p:grpSpPr>
          <a:xfrm>
            <a:off x="903051" y="3049039"/>
            <a:ext cx="2108025" cy="1983775"/>
            <a:chOff x="381250" y="3054775"/>
            <a:chExt cx="2108025" cy="1983775"/>
          </a:xfrm>
        </p:grpSpPr>
        <p:sp>
          <p:nvSpPr>
            <p:cNvPr id="209" name="Google Shape;209;p33"/>
            <p:cNvSpPr txBox="1"/>
            <p:nvPr/>
          </p:nvSpPr>
          <p:spPr>
            <a:xfrm>
              <a:off x="381250" y="3054775"/>
              <a:ext cx="2046600" cy="311400"/>
            </a:xfrm>
            <a:prstGeom prst="rect">
              <a:avLst/>
            </a:prstGeom>
            <a:noFill/>
            <a:ln>
              <a:noFill/>
            </a:ln>
          </p:spPr>
          <p:txBody>
            <a:bodyPr spcFirstLastPara="1" wrap="square" lIns="91425" tIns="91425" rIns="91425" bIns="91425" anchor="ctr" anchorCtr="0">
              <a:noAutofit/>
            </a:bodyPr>
            <a:lstStyle/>
            <a:p>
              <a:r>
                <a:rPr lang="it" sz="1600" b="1">
                  <a:solidFill>
                    <a:srgbClr val="198596"/>
                  </a:solidFill>
                  <a:latin typeface="Titillium Web"/>
                  <a:ea typeface="Titillium Web"/>
                  <a:cs typeface="Courier New" panose="02070309020205020404" pitchFamily="49" charset="0"/>
                  <a:sym typeface="Titillium Web"/>
                </a:rPr>
                <a:t>Methodology</a:t>
              </a:r>
              <a:endParaRPr sz="1600" b="1">
                <a:solidFill>
                  <a:srgbClr val="198596"/>
                </a:solidFill>
                <a:latin typeface="Titillium Web"/>
                <a:ea typeface="Titillium Web"/>
                <a:cs typeface="Courier New" panose="02070309020205020404" pitchFamily="49" charset="0"/>
                <a:sym typeface="Titillium Web"/>
              </a:endParaRPr>
            </a:p>
          </p:txBody>
        </p:sp>
        <p:sp>
          <p:nvSpPr>
            <p:cNvPr id="210" name="Google Shape;210;p33"/>
            <p:cNvSpPr txBox="1"/>
            <p:nvPr/>
          </p:nvSpPr>
          <p:spPr>
            <a:xfrm>
              <a:off x="386575" y="3376250"/>
              <a:ext cx="2102700" cy="1662300"/>
            </a:xfrm>
            <a:prstGeom prst="rect">
              <a:avLst/>
            </a:prstGeom>
            <a:noFill/>
            <a:ln>
              <a:noFill/>
            </a:ln>
          </p:spPr>
          <p:txBody>
            <a:bodyPr spcFirstLastPara="1" wrap="square" lIns="91425" tIns="91425" rIns="91425" bIns="91425" anchor="t" anchorCtr="0">
              <a:noAutofit/>
            </a:bodyPr>
            <a:lstStyle/>
            <a:p>
              <a:pPr>
                <a:lnSpc>
                  <a:spcPct val="115000"/>
                </a:lnSpc>
                <a:buSzPts val="1100"/>
              </a:pPr>
              <a:r>
                <a:rPr lang="en-US" sz="1200" b="1">
                  <a:solidFill>
                    <a:srgbClr val="5A6772"/>
                  </a:solidFill>
                  <a:latin typeface="Titillium Web"/>
                  <a:ea typeface="Titillium Web"/>
                  <a:cs typeface="Courier New"/>
                  <a:sym typeface="Titillium Web"/>
                </a:rPr>
                <a:t>To</a:t>
              </a:r>
              <a:r>
                <a:rPr lang="en-US" sz="1200">
                  <a:solidFill>
                    <a:srgbClr val="5A6772"/>
                  </a:solidFill>
                  <a:latin typeface="Titillium Web"/>
                  <a:ea typeface="Titillium Web"/>
                  <a:cs typeface="Courier New"/>
                  <a:sym typeface="Titillium Web"/>
                </a:rPr>
                <a:t> </a:t>
              </a:r>
              <a:r>
                <a:rPr lang="en-US" sz="1200" b="1">
                  <a:solidFill>
                    <a:srgbClr val="5A6772"/>
                  </a:solidFill>
                  <a:latin typeface="Titillium Web"/>
                  <a:ea typeface="Titillium Web"/>
                  <a:cs typeface="Courier New"/>
                  <a:sym typeface="Titillium Web"/>
                </a:rPr>
                <a:t>create an engaging method</a:t>
              </a:r>
              <a:r>
                <a:rPr lang="en-US" sz="1200">
                  <a:solidFill>
                    <a:srgbClr val="5A6772"/>
                  </a:solidFill>
                  <a:latin typeface="Titillium Web"/>
                  <a:ea typeface="Titillium Web"/>
                  <a:cs typeface="Courier New"/>
                  <a:sym typeface="Titillium Web"/>
                </a:rPr>
                <a:t> that makes students more accountable and calls them in for self-assessment on their understanding of new concepts and for solving exercises and real problems.</a:t>
              </a:r>
            </a:p>
          </p:txBody>
        </p:sp>
      </p:grpSp>
      <p:grpSp>
        <p:nvGrpSpPr>
          <p:cNvPr id="2" name="Gruppo 1">
            <a:extLst>
              <a:ext uri="{FF2B5EF4-FFF2-40B4-BE49-F238E27FC236}">
                <a16:creationId xmlns:a16="http://schemas.microsoft.com/office/drawing/2014/main" id="{5CD8F86F-CF1E-88D7-7E2A-04054D306701}"/>
              </a:ext>
            </a:extLst>
          </p:cNvPr>
          <p:cNvGrpSpPr/>
          <p:nvPr/>
        </p:nvGrpSpPr>
        <p:grpSpPr>
          <a:xfrm>
            <a:off x="6418816" y="3069127"/>
            <a:ext cx="2102700" cy="1577575"/>
            <a:chOff x="4617675" y="3054775"/>
            <a:chExt cx="2102700" cy="1577575"/>
          </a:xfrm>
        </p:grpSpPr>
        <p:sp>
          <p:nvSpPr>
            <p:cNvPr id="211" name="Google Shape;211;p33"/>
            <p:cNvSpPr txBox="1"/>
            <p:nvPr/>
          </p:nvSpPr>
          <p:spPr>
            <a:xfrm>
              <a:off x="4617675" y="3376250"/>
              <a:ext cx="2102700" cy="1256100"/>
            </a:xfrm>
            <a:prstGeom prst="rect">
              <a:avLst/>
            </a:prstGeom>
            <a:noFill/>
            <a:ln>
              <a:noFill/>
            </a:ln>
          </p:spPr>
          <p:txBody>
            <a:bodyPr spcFirstLastPara="1" wrap="square" lIns="91425" tIns="91425" rIns="91425" bIns="91425" anchor="t" anchorCtr="0">
              <a:noAutofit/>
            </a:bodyPr>
            <a:lstStyle/>
            <a:p>
              <a:pPr>
                <a:lnSpc>
                  <a:spcPct val="115000"/>
                </a:lnSpc>
                <a:buSzPts val="1100"/>
              </a:pPr>
              <a:r>
                <a:rPr lang="en-US" sz="1200" b="1">
                  <a:solidFill>
                    <a:srgbClr val="5A6772"/>
                  </a:solidFill>
                  <a:latin typeface="Titillium Web"/>
                  <a:ea typeface="Titillium Web"/>
                  <a:cs typeface="Courier New" panose="02070309020205020404" pitchFamily="49" charset="0"/>
                  <a:sym typeface="Titillium Web"/>
                </a:rPr>
                <a:t>Alloy 6 is useful</a:t>
              </a:r>
              <a:r>
                <a:rPr lang="en-US" sz="1200">
                  <a:solidFill>
                    <a:srgbClr val="5A6772"/>
                  </a:solidFill>
                  <a:latin typeface="Titillium Web"/>
                  <a:ea typeface="Titillium Web"/>
                  <a:cs typeface="Courier New" panose="02070309020205020404" pitchFamily="49" charset="0"/>
                  <a:sym typeface="Titillium Web"/>
                </a:rPr>
                <a:t>, especially with the new temporal logic introduced in the sixth version.</a:t>
              </a:r>
            </a:p>
          </p:txBody>
        </p:sp>
        <p:sp>
          <p:nvSpPr>
            <p:cNvPr id="212" name="Google Shape;212;p33"/>
            <p:cNvSpPr txBox="1"/>
            <p:nvPr/>
          </p:nvSpPr>
          <p:spPr>
            <a:xfrm>
              <a:off x="4638600" y="3054775"/>
              <a:ext cx="2007600" cy="311400"/>
            </a:xfrm>
            <a:prstGeom prst="rect">
              <a:avLst/>
            </a:prstGeom>
            <a:noFill/>
            <a:ln>
              <a:noFill/>
            </a:ln>
          </p:spPr>
          <p:txBody>
            <a:bodyPr spcFirstLastPara="1" wrap="square" lIns="91425" tIns="91425" rIns="91425" bIns="91425" anchor="ctr" anchorCtr="0">
              <a:noAutofit/>
            </a:bodyPr>
            <a:lstStyle/>
            <a:p>
              <a:r>
                <a:rPr lang="it" sz="1600" b="1">
                  <a:solidFill>
                    <a:srgbClr val="198596"/>
                  </a:solidFill>
                  <a:latin typeface="Titillium Web"/>
                  <a:ea typeface="Titillium Web"/>
                  <a:cs typeface="Courier New" panose="02070309020205020404" pitchFamily="49" charset="0"/>
                  <a:sym typeface="Titillium Web"/>
                </a:rPr>
                <a:t>Usability</a:t>
              </a:r>
              <a:endParaRPr sz="1600" b="1">
                <a:solidFill>
                  <a:srgbClr val="198596"/>
                </a:solidFill>
                <a:latin typeface="Titillium Web"/>
                <a:ea typeface="Titillium Web"/>
                <a:cs typeface="Courier New" panose="02070309020205020404" pitchFamily="49" charset="0"/>
                <a:sym typeface="Titillium Web"/>
              </a:endParaRPr>
            </a:p>
          </p:txBody>
        </p:sp>
      </p:grpSp>
      <p:sp>
        <p:nvSpPr>
          <p:cNvPr id="215" name="Google Shape;215;p33"/>
          <p:cNvSpPr txBox="1"/>
          <p:nvPr/>
        </p:nvSpPr>
        <p:spPr>
          <a:xfrm>
            <a:off x="903050" y="1538975"/>
            <a:ext cx="7196400" cy="1256100"/>
          </a:xfrm>
          <a:prstGeom prst="rect">
            <a:avLst/>
          </a:prstGeom>
          <a:noFill/>
          <a:ln>
            <a:noFill/>
          </a:ln>
        </p:spPr>
        <p:txBody>
          <a:bodyPr spcFirstLastPara="1" wrap="square" lIns="91425" tIns="91425" rIns="91425" bIns="91425" anchor="t" anchorCtr="0">
            <a:noAutofit/>
          </a:bodyPr>
          <a:lstStyle/>
          <a:p>
            <a:pPr>
              <a:lnSpc>
                <a:spcPct val="115000"/>
              </a:lnSpc>
              <a:buSzPts val="1100"/>
            </a:pPr>
            <a:r>
              <a:rPr lang="en-US" sz="1500">
                <a:solidFill>
                  <a:srgbClr val="1F5C6C"/>
                </a:solidFill>
                <a:latin typeface="Titillium Web"/>
                <a:ea typeface="Titillium Web"/>
                <a:cs typeface="Courier New" panose="02070309020205020404" pitchFamily="49" charset="0"/>
                <a:sym typeface="Titillium Web"/>
              </a:rPr>
              <a:t>A teaching module is a significant, highly homogeneous and unified part of a planned disciplinary program, having well-defined verifiable objectives based on building up skills and knowledge in discrete units.  </a:t>
            </a:r>
          </a:p>
        </p:txBody>
      </p:sp>
      <p:grpSp>
        <p:nvGrpSpPr>
          <p:cNvPr id="3" name="Gruppo 2">
            <a:extLst>
              <a:ext uri="{FF2B5EF4-FFF2-40B4-BE49-F238E27FC236}">
                <a16:creationId xmlns:a16="http://schemas.microsoft.com/office/drawing/2014/main" id="{AF117718-F593-A302-1E0B-A24641A8767B}"/>
              </a:ext>
            </a:extLst>
          </p:cNvPr>
          <p:cNvGrpSpPr/>
          <p:nvPr/>
        </p:nvGrpSpPr>
        <p:grpSpPr>
          <a:xfrm>
            <a:off x="3712632" y="3049038"/>
            <a:ext cx="1944500" cy="2165900"/>
            <a:chOff x="2489275" y="3039513"/>
            <a:chExt cx="1944500" cy="2165900"/>
          </a:xfrm>
        </p:grpSpPr>
        <p:sp>
          <p:nvSpPr>
            <p:cNvPr id="218" name="Google Shape;218;p33"/>
            <p:cNvSpPr txBox="1"/>
            <p:nvPr/>
          </p:nvSpPr>
          <p:spPr>
            <a:xfrm>
              <a:off x="2492175" y="3360988"/>
              <a:ext cx="1941600" cy="1844425"/>
            </a:xfrm>
            <a:prstGeom prst="rect">
              <a:avLst/>
            </a:prstGeom>
            <a:noFill/>
            <a:ln>
              <a:noFill/>
            </a:ln>
          </p:spPr>
          <p:txBody>
            <a:bodyPr spcFirstLastPara="1" wrap="square" lIns="91425" tIns="91425" rIns="91425" bIns="91425" anchor="t" anchorCtr="0">
              <a:noAutofit/>
            </a:bodyPr>
            <a:lstStyle/>
            <a:p>
              <a:pPr>
                <a:lnSpc>
                  <a:spcPct val="115000"/>
                </a:lnSpc>
                <a:buSzPts val="1100"/>
              </a:pPr>
              <a:r>
                <a:rPr lang="en-US" sz="1200" b="1">
                  <a:solidFill>
                    <a:srgbClr val="5A6772"/>
                  </a:solidFill>
                  <a:latin typeface="Titillium Web"/>
                  <a:ea typeface="Titillium Web"/>
                  <a:cs typeface="Courier New" panose="02070309020205020404" pitchFamily="49" charset="0"/>
                  <a:sym typeface="Titillium Web"/>
                </a:rPr>
                <a:t>To make SE students being able to develop good software</a:t>
              </a:r>
              <a:r>
                <a:rPr lang="en-US" sz="1200">
                  <a:solidFill>
                    <a:srgbClr val="5A6772"/>
                  </a:solidFill>
                  <a:latin typeface="Titillium Web"/>
                  <a:ea typeface="Titillium Web"/>
                  <a:cs typeface="Courier New" panose="02070309020205020404" pitchFamily="49" charset="0"/>
                  <a:sym typeface="Titillium Web"/>
                </a:rPr>
                <a:t> that can be delivered within specific requirements using a formal specification language like Alloy.</a:t>
              </a:r>
            </a:p>
          </p:txBody>
        </p:sp>
        <p:sp>
          <p:nvSpPr>
            <p:cNvPr id="219" name="Google Shape;219;p33"/>
            <p:cNvSpPr txBox="1"/>
            <p:nvPr/>
          </p:nvSpPr>
          <p:spPr>
            <a:xfrm>
              <a:off x="2489275" y="3039513"/>
              <a:ext cx="1833600" cy="311400"/>
            </a:xfrm>
            <a:prstGeom prst="rect">
              <a:avLst/>
            </a:prstGeom>
            <a:noFill/>
            <a:ln>
              <a:noFill/>
            </a:ln>
          </p:spPr>
          <p:txBody>
            <a:bodyPr spcFirstLastPara="1" wrap="square" lIns="91425" tIns="91425" rIns="91425" bIns="91425" anchor="ctr" anchorCtr="0">
              <a:noAutofit/>
            </a:bodyPr>
            <a:lstStyle/>
            <a:p>
              <a:r>
                <a:rPr lang="it" sz="1600" b="1">
                  <a:solidFill>
                    <a:srgbClr val="198596"/>
                  </a:solidFill>
                  <a:latin typeface="Titillium Web"/>
                  <a:ea typeface="Titillium Web"/>
                  <a:cs typeface="Courier New" panose="02070309020205020404" pitchFamily="49" charset="0"/>
                  <a:sym typeface="Titillium Web"/>
                </a:rPr>
                <a:t>Ability</a:t>
              </a:r>
              <a:endParaRPr sz="1600" b="1">
                <a:solidFill>
                  <a:srgbClr val="198596"/>
                </a:solidFill>
                <a:latin typeface="Titillium Web"/>
                <a:ea typeface="Titillium Web"/>
                <a:cs typeface="Courier New" panose="02070309020205020404" pitchFamily="49" charset="0"/>
                <a:sym typeface="Titillium Web"/>
              </a:endParaRPr>
            </a:p>
          </p:txBody>
        </p:sp>
      </p:grpSp>
    </p:spTree>
    <p:custDataLst>
      <p:tags r:id="rId1"/>
    </p:custData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08"/>
                                        </p:tgtEl>
                                        <p:attrNameLst>
                                          <p:attrName>style.visibility</p:attrName>
                                        </p:attrNameLst>
                                      </p:cBhvr>
                                      <p:to>
                                        <p:strVal val="visible"/>
                                      </p:to>
                                    </p:set>
                                    <p:animEffect transition="in" filter="fade">
                                      <p:cBhvr>
                                        <p:cTn id="7" dur="500"/>
                                        <p:tgtEl>
                                          <p:spTgt spid="208"/>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5"/>
                                        </p:tgtEl>
                                        <p:attrNameLst>
                                          <p:attrName>style.visibility</p:attrName>
                                        </p:attrNameLst>
                                      </p:cBhvr>
                                      <p:to>
                                        <p:strVal val="visible"/>
                                      </p:to>
                                    </p:set>
                                    <p:animEffect transition="in" filter="fade">
                                      <p:cBhvr>
                                        <p:cTn id="11" dur="500"/>
                                        <p:tgtEl>
                                          <p:spTgt spid="215"/>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fade">
                                      <p:cBhvr>
                                        <p:cTn id="16" dur="500"/>
                                        <p:tgtEl>
                                          <p:spTgt spid="4"/>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
                                        </p:tgtEl>
                                        <p:attrNameLst>
                                          <p:attrName>style.visibility</p:attrName>
                                        </p:attrNameLst>
                                      </p:cBhvr>
                                      <p:to>
                                        <p:strVal val="visible"/>
                                      </p:to>
                                    </p:set>
                                    <p:animEffect transition="in" filter="fade">
                                      <p:cBhvr>
                                        <p:cTn id="26"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8" grpId="0"/>
      <p:bldP spid="215"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924B13B8-7570-8031-DC37-52D91BA196A8}"/>
              </a:ext>
            </a:extLst>
          </p:cNvPr>
          <p:cNvSpPr txBox="1"/>
          <p:nvPr/>
        </p:nvSpPr>
        <p:spPr>
          <a:xfrm>
            <a:off x="4926040" y="1721475"/>
            <a:ext cx="4604149" cy="2503506"/>
          </a:xfrm>
          <a:prstGeom prst="rect">
            <a:avLst/>
          </a:prstGeom>
          <a:noFill/>
        </p:spPr>
        <p:txBody>
          <a:bodyPr wrap="square">
            <a:spAutoFit/>
          </a:bodyPr>
          <a:lstStyle/>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fact</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prstClr val="black"/>
                </a:solidFill>
                <a:latin typeface="Consolas" panose="020B0609020204030204" pitchFamily="49" charset="0"/>
                <a:ea typeface="+mn-ea"/>
                <a:cs typeface="Consolas" panose="020B0609020204030204" pitchFamily="49" charset="0"/>
              </a:rPr>
              <a:t>NoResurrection</a:t>
            </a:r>
            <a:r>
              <a:rPr lang="it-IT" sz="2667" b="1" kern="1200">
                <a:solidFill>
                  <a:prstClr val="black"/>
                </a:solidFill>
                <a:latin typeface="Consolas" panose="020B0609020204030204" pitchFamily="49" charset="0"/>
                <a:ea typeface="+mn-ea"/>
                <a:cs typeface="Consolas" panose="020B0609020204030204" pitchFamily="49" charset="0"/>
              </a:rPr>
              <a:t> {</a:t>
            </a:r>
          </a:p>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always</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srgbClr val="0033CC"/>
                </a:solidFill>
                <a:latin typeface="Consolas" panose="020B0609020204030204" pitchFamily="49" charset="0"/>
                <a:ea typeface="+mn-ea"/>
                <a:cs typeface="Consolas" panose="020B0609020204030204" pitchFamily="49" charset="0"/>
              </a:rPr>
              <a:t>all</a:t>
            </a:r>
            <a:r>
              <a:rPr lang="it-IT" sz="2667" b="1" kern="1200">
                <a:solidFill>
                  <a:prstClr val="black"/>
                </a:solidFill>
                <a:latin typeface="Consolas" panose="020B0609020204030204" pitchFamily="49" charset="0"/>
                <a:ea typeface="+mn-ea"/>
                <a:cs typeface="Consolas" panose="020B0609020204030204" pitchFamily="49" charset="0"/>
              </a:rPr>
              <a:t> p:Person| </a:t>
            </a: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 = Dead </a:t>
            </a:r>
            <a:r>
              <a:rPr lang="it-IT" sz="2667" b="1" kern="1200" err="1">
                <a:solidFill>
                  <a:srgbClr val="0033CC"/>
                </a:solidFill>
                <a:latin typeface="Consolas" panose="020B0609020204030204" pitchFamily="49" charset="0"/>
                <a:ea typeface="+mn-ea"/>
                <a:cs typeface="Consolas" panose="020B0609020204030204" pitchFamily="49" charset="0"/>
              </a:rPr>
              <a:t>implies</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srgbClr val="0033CC"/>
                </a:solidFill>
                <a:latin typeface="Consolas" panose="020B0609020204030204" pitchFamily="49" charset="0"/>
                <a:ea typeface="+mn-ea"/>
                <a:cs typeface="Consolas" panose="020B0609020204030204" pitchFamily="49" charset="0"/>
              </a:rPr>
              <a:t>always</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 = Dead)}</a:t>
            </a:r>
          </a:p>
          <a:p>
            <a:pPr defTabSz="380985">
              <a:buClrTx/>
            </a:pPr>
            <a:endParaRPr lang="it-IT" sz="2333" b="1" kern="1200">
              <a:solidFill>
                <a:prstClr val="black"/>
              </a:solidFill>
              <a:latin typeface="Consolas" panose="020B0609020204030204" pitchFamily="49" charset="0"/>
              <a:ea typeface="+mn-ea"/>
              <a:cs typeface="+mn-cs"/>
            </a:endParaRPr>
          </a:p>
        </p:txBody>
      </p:sp>
      <p:sp>
        <p:nvSpPr>
          <p:cNvPr id="4" name="CasellaDiTesto 3">
            <a:extLst>
              <a:ext uri="{FF2B5EF4-FFF2-40B4-BE49-F238E27FC236}">
                <a16:creationId xmlns:a16="http://schemas.microsoft.com/office/drawing/2014/main" id="{B8BC12A8-2691-09D7-CE2B-2ADDE72273A0}"/>
              </a:ext>
            </a:extLst>
          </p:cNvPr>
          <p:cNvSpPr txBox="1"/>
          <p:nvPr/>
        </p:nvSpPr>
        <p:spPr>
          <a:xfrm>
            <a:off x="1120132" y="2434307"/>
            <a:ext cx="2895902" cy="861774"/>
          </a:xfrm>
          <a:prstGeom prst="rect">
            <a:avLst/>
          </a:prstGeom>
          <a:noFill/>
        </p:spPr>
        <p:txBody>
          <a:bodyPr wrap="square" rtlCol="0">
            <a:spAutoFit/>
          </a:bodyPr>
          <a:lstStyle/>
          <a:p>
            <a:pPr defTabSz="380985">
              <a:buClrTx/>
            </a:pPr>
            <a:r>
              <a:rPr lang="it-IT" sz="5000" b="1" kern="1200">
                <a:solidFill>
                  <a:srgbClr val="1F497D">
                    <a:lumMod val="75000"/>
                  </a:srgbClr>
                </a:solidFill>
                <a:latin typeface="Arial" panose="020B0604020202020204" pitchFamily="34" charset="0"/>
                <a:ea typeface="+mn-ea"/>
                <a:cs typeface="Arial" panose="020B0604020202020204" pitchFamily="34" charset="0"/>
              </a:rPr>
              <a:t>ALWAYS</a:t>
            </a:r>
          </a:p>
        </p:txBody>
      </p:sp>
      <p:sp>
        <p:nvSpPr>
          <p:cNvPr id="6" name="Titolo 1">
            <a:extLst>
              <a:ext uri="{FF2B5EF4-FFF2-40B4-BE49-F238E27FC236}">
                <a16:creationId xmlns:a16="http://schemas.microsoft.com/office/drawing/2014/main" id="{1BB9226E-2EC4-2072-AF03-DE616B760212}"/>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TEMPORAL CONNECTIVES</a:t>
            </a:r>
          </a:p>
        </p:txBody>
      </p:sp>
      <p:sp>
        <p:nvSpPr>
          <p:cNvPr id="7" name="TextBox 6">
            <a:extLst>
              <a:ext uri="{FF2B5EF4-FFF2-40B4-BE49-F238E27FC236}">
                <a16:creationId xmlns:a16="http://schemas.microsoft.com/office/drawing/2014/main" id="{E2FCC70E-D927-07A4-755D-302DDE767E8A}"/>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err="1">
                <a:solidFill>
                  <a:prstClr val="white"/>
                </a:solidFill>
                <a:latin typeface="Arial" panose="020B0604020202020204" pitchFamily="34" charset="0"/>
                <a:ea typeface="+mn-ea"/>
                <a:cs typeface="Arial" panose="020B0604020202020204" pitchFamily="34" charset="0"/>
              </a:rPr>
              <a:t>Eventually</a:t>
            </a:r>
            <a:endParaRPr lang="en-US" sz="2333" kern="1200">
              <a:solidFill>
                <a:prstClr val="white"/>
              </a:solidFill>
              <a:latin typeface="Arial" panose="020B0604020202020204" pitchFamily="34" charset="0"/>
              <a:ea typeface="+mn-ea"/>
              <a:cs typeface="Arial" panose="020B0604020202020204" pitchFamily="34" charset="0"/>
            </a:endParaRPr>
          </a:p>
        </p:txBody>
      </p:sp>
      <p:cxnSp>
        <p:nvCxnSpPr>
          <p:cNvPr id="2" name="Connettore 1 3">
            <a:extLst>
              <a:ext uri="{FF2B5EF4-FFF2-40B4-BE49-F238E27FC236}">
                <a16:creationId xmlns:a16="http://schemas.microsoft.com/office/drawing/2014/main" id="{0EB21ECF-6817-08F4-0D2F-ACAF828D45CF}"/>
              </a:ext>
            </a:extLst>
          </p:cNvPr>
          <p:cNvCxnSpPr>
            <a:cxnSpLocks/>
          </p:cNvCxnSpPr>
          <p:nvPr/>
        </p:nvCxnSpPr>
        <p:spPr>
          <a:xfrm>
            <a:off x="4674358" y="1069076"/>
            <a:ext cx="0" cy="4026089"/>
          </a:xfrm>
          <a:prstGeom prst="line">
            <a:avLst/>
          </a:prstGeom>
          <a:ln w="38100">
            <a:solidFill>
              <a:srgbClr val="728FA5"/>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FC3ED29-22F4-B3E6-3E25-9321760F7CE3}"/>
              </a:ext>
            </a:extLst>
          </p:cNvPr>
          <p:cNvSpPr/>
          <p:nvPr/>
        </p:nvSpPr>
        <p:spPr>
          <a:xfrm>
            <a:off x="4926039" y="2203175"/>
            <a:ext cx="1352173" cy="364434"/>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85">
              <a:buClrTx/>
            </a:pPr>
            <a:endParaRPr lang="en-US" sz="1500" kern="1200">
              <a:solidFill>
                <a:prstClr val="white"/>
              </a:solidFill>
              <a:latin typeface="Calibri"/>
            </a:endParaRPr>
          </a:p>
        </p:txBody>
      </p:sp>
      <p:sp>
        <p:nvSpPr>
          <p:cNvPr id="9" name="Rectangle 8">
            <a:extLst>
              <a:ext uri="{FF2B5EF4-FFF2-40B4-BE49-F238E27FC236}">
                <a16:creationId xmlns:a16="http://schemas.microsoft.com/office/drawing/2014/main" id="{155A039A-C9DD-24C8-5C3A-EDE90337CF8F}"/>
              </a:ext>
            </a:extLst>
          </p:cNvPr>
          <p:cNvSpPr/>
          <p:nvPr/>
        </p:nvSpPr>
        <p:spPr>
          <a:xfrm>
            <a:off x="6404659" y="2990289"/>
            <a:ext cx="1352173" cy="364434"/>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85">
              <a:buClrTx/>
            </a:pPr>
            <a:endParaRPr lang="en-US" sz="1500" kern="1200">
              <a:solidFill>
                <a:prstClr val="white"/>
              </a:solidFill>
              <a:latin typeface="Calibri"/>
            </a:endParaRPr>
          </a:p>
        </p:txBody>
      </p:sp>
      <p:sp>
        <p:nvSpPr>
          <p:cNvPr id="10" name="TextBox 9">
            <a:extLst>
              <a:ext uri="{FF2B5EF4-FFF2-40B4-BE49-F238E27FC236}">
                <a16:creationId xmlns:a16="http://schemas.microsoft.com/office/drawing/2014/main" id="{D3950E80-6837-AE90-BA07-B90441D36787}"/>
              </a:ext>
            </a:extLst>
          </p:cNvPr>
          <p:cNvSpPr txBox="1"/>
          <p:nvPr/>
        </p:nvSpPr>
        <p:spPr>
          <a:xfrm>
            <a:off x="9575375" y="220469"/>
            <a:ext cx="376058" cy="451342"/>
          </a:xfrm>
          <a:prstGeom prst="rect">
            <a:avLst/>
          </a:prstGeom>
          <a:noFill/>
        </p:spPr>
        <p:txBody>
          <a:bodyPr wrap="square" rtlCol="0">
            <a:spAutoFit/>
          </a:bodyPr>
          <a:lstStyle/>
          <a:p>
            <a:pPr defTabSz="380985">
              <a:buClrTx/>
            </a:pPr>
            <a:r>
              <a:rPr lang="en-US" sz="2333" kern="1200">
                <a:solidFill>
                  <a:prstClr val="white"/>
                </a:solidFill>
                <a:latin typeface="Arial" panose="020B0604020202020204" pitchFamily="34" charset="0"/>
                <a:ea typeface="+mn-ea"/>
                <a:cs typeface="Arial" panose="020B0604020202020204" pitchFamily="34" charset="0"/>
              </a:rPr>
              <a:t>7</a:t>
            </a:r>
          </a:p>
        </p:txBody>
      </p:sp>
    </p:spTree>
    <p:custDataLst>
      <p:tags r:id="rId1"/>
    </p:custDataLst>
    <p:extLst>
      <p:ext uri="{BB962C8B-B14F-4D97-AF65-F5344CB8AC3E}">
        <p14:creationId xmlns:p14="http://schemas.microsoft.com/office/powerpoint/2010/main" val="39367356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9"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924B13B8-7570-8031-DC37-52D91BA196A8}"/>
              </a:ext>
            </a:extLst>
          </p:cNvPr>
          <p:cNvSpPr txBox="1"/>
          <p:nvPr/>
        </p:nvSpPr>
        <p:spPr>
          <a:xfrm>
            <a:off x="4926040" y="1721475"/>
            <a:ext cx="4604149" cy="2503506"/>
          </a:xfrm>
          <a:prstGeom prst="rect">
            <a:avLst/>
          </a:prstGeom>
          <a:noFill/>
        </p:spPr>
        <p:txBody>
          <a:bodyPr wrap="square">
            <a:spAutoFit/>
          </a:bodyPr>
          <a:lstStyle/>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assert</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prstClr val="black"/>
                </a:solidFill>
                <a:latin typeface="Consolas" panose="020B0609020204030204" pitchFamily="49" charset="0"/>
                <a:ea typeface="+mn-ea"/>
                <a:cs typeface="Consolas" panose="020B0609020204030204" pitchFamily="49" charset="0"/>
              </a:rPr>
              <a:t>NoResurrection</a:t>
            </a:r>
            <a:r>
              <a:rPr lang="it-IT" sz="2667" b="1" kern="1200">
                <a:solidFill>
                  <a:prstClr val="black"/>
                </a:solidFill>
                <a:latin typeface="Consolas" panose="020B0609020204030204" pitchFamily="49" charset="0"/>
                <a:ea typeface="+mn-ea"/>
                <a:cs typeface="Consolas" panose="020B0609020204030204" pitchFamily="49" charset="0"/>
              </a:rPr>
              <a:t> {</a:t>
            </a:r>
          </a:p>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always</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srgbClr val="0033CC"/>
                </a:solidFill>
                <a:latin typeface="Consolas" panose="020B0609020204030204" pitchFamily="49" charset="0"/>
                <a:ea typeface="+mn-ea"/>
                <a:cs typeface="Consolas" panose="020B0609020204030204" pitchFamily="49" charset="0"/>
              </a:rPr>
              <a:t>all</a:t>
            </a:r>
            <a:r>
              <a:rPr lang="it-IT" sz="2667" b="1" kern="1200">
                <a:solidFill>
                  <a:prstClr val="black"/>
                </a:solidFill>
                <a:latin typeface="Consolas" panose="020B0609020204030204" pitchFamily="49" charset="0"/>
                <a:ea typeface="+mn-ea"/>
                <a:cs typeface="Consolas" panose="020B0609020204030204" pitchFamily="49" charset="0"/>
              </a:rPr>
              <a:t> p:Person| </a:t>
            </a: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 = Dead </a:t>
            </a:r>
            <a:r>
              <a:rPr lang="it-IT" sz="2667" b="1" kern="1200" err="1">
                <a:solidFill>
                  <a:srgbClr val="0033CC"/>
                </a:solidFill>
                <a:latin typeface="Consolas" panose="020B0609020204030204" pitchFamily="49" charset="0"/>
                <a:ea typeface="+mn-ea"/>
                <a:cs typeface="Consolas" panose="020B0609020204030204" pitchFamily="49" charset="0"/>
              </a:rPr>
              <a:t>implies</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a:solidFill>
                  <a:srgbClr val="0033CC"/>
                </a:solidFill>
                <a:latin typeface="Consolas" panose="020B0609020204030204" pitchFamily="49" charset="0"/>
                <a:ea typeface="+mn-ea"/>
                <a:cs typeface="Consolas" panose="020B0609020204030204" pitchFamily="49" charset="0"/>
              </a:rPr>
              <a:t>after</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 = Dead)}</a:t>
            </a:r>
          </a:p>
          <a:p>
            <a:pPr defTabSz="380985">
              <a:buClrTx/>
            </a:pPr>
            <a:endParaRPr lang="it-IT" sz="2333" b="1" kern="1200">
              <a:solidFill>
                <a:prstClr val="black"/>
              </a:solidFill>
              <a:latin typeface="Consolas" panose="020B0609020204030204" pitchFamily="49" charset="0"/>
              <a:ea typeface="+mn-ea"/>
              <a:cs typeface="+mn-cs"/>
            </a:endParaRPr>
          </a:p>
        </p:txBody>
      </p:sp>
      <p:sp>
        <p:nvSpPr>
          <p:cNvPr id="4" name="CasellaDiTesto 3">
            <a:extLst>
              <a:ext uri="{FF2B5EF4-FFF2-40B4-BE49-F238E27FC236}">
                <a16:creationId xmlns:a16="http://schemas.microsoft.com/office/drawing/2014/main" id="{B8BC12A8-2691-09D7-CE2B-2ADDE72273A0}"/>
              </a:ext>
            </a:extLst>
          </p:cNvPr>
          <p:cNvSpPr txBox="1"/>
          <p:nvPr/>
        </p:nvSpPr>
        <p:spPr>
          <a:xfrm>
            <a:off x="1030055" y="2434307"/>
            <a:ext cx="2345643" cy="861774"/>
          </a:xfrm>
          <a:prstGeom prst="rect">
            <a:avLst/>
          </a:prstGeom>
          <a:noFill/>
        </p:spPr>
        <p:txBody>
          <a:bodyPr wrap="square" rtlCol="0">
            <a:spAutoFit/>
          </a:bodyPr>
          <a:lstStyle/>
          <a:p>
            <a:pPr defTabSz="380985">
              <a:buClrTx/>
            </a:pPr>
            <a:r>
              <a:rPr lang="it-IT" sz="5000" b="1" kern="1200">
                <a:solidFill>
                  <a:srgbClr val="1F497D">
                    <a:lumMod val="75000"/>
                  </a:srgbClr>
                </a:solidFill>
                <a:latin typeface="Arial" panose="020B0604020202020204" pitchFamily="34" charset="0"/>
                <a:ea typeface="+mn-ea"/>
                <a:cs typeface="Arial" panose="020B0604020202020204" pitchFamily="34" charset="0"/>
              </a:rPr>
              <a:t>AFTER</a:t>
            </a:r>
          </a:p>
        </p:txBody>
      </p:sp>
      <p:sp>
        <p:nvSpPr>
          <p:cNvPr id="6" name="Titolo 1">
            <a:extLst>
              <a:ext uri="{FF2B5EF4-FFF2-40B4-BE49-F238E27FC236}">
                <a16:creationId xmlns:a16="http://schemas.microsoft.com/office/drawing/2014/main" id="{1BB9226E-2EC4-2072-AF03-DE616B760212}"/>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TEMPORAL CONNECTIVES</a:t>
            </a:r>
          </a:p>
        </p:txBody>
      </p:sp>
      <p:sp>
        <p:nvSpPr>
          <p:cNvPr id="7" name="TextBox 6">
            <a:extLst>
              <a:ext uri="{FF2B5EF4-FFF2-40B4-BE49-F238E27FC236}">
                <a16:creationId xmlns:a16="http://schemas.microsoft.com/office/drawing/2014/main" id="{E2FCC70E-D927-07A4-755D-302DDE767E8A}"/>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err="1">
                <a:solidFill>
                  <a:prstClr val="white"/>
                </a:solidFill>
                <a:latin typeface="Arial" panose="020B0604020202020204" pitchFamily="34" charset="0"/>
                <a:ea typeface="+mn-ea"/>
                <a:cs typeface="Arial" panose="020B0604020202020204" pitchFamily="34" charset="0"/>
              </a:rPr>
              <a:t>Eventually</a:t>
            </a:r>
            <a:endParaRPr lang="en-US" sz="2333" kern="1200">
              <a:solidFill>
                <a:prstClr val="white"/>
              </a:solidFill>
              <a:latin typeface="Arial" panose="020B0604020202020204" pitchFamily="34" charset="0"/>
              <a:ea typeface="+mn-ea"/>
              <a:cs typeface="Arial" panose="020B0604020202020204" pitchFamily="34" charset="0"/>
            </a:endParaRPr>
          </a:p>
        </p:txBody>
      </p:sp>
      <p:cxnSp>
        <p:nvCxnSpPr>
          <p:cNvPr id="2" name="Connettore 1 3">
            <a:extLst>
              <a:ext uri="{FF2B5EF4-FFF2-40B4-BE49-F238E27FC236}">
                <a16:creationId xmlns:a16="http://schemas.microsoft.com/office/drawing/2014/main" id="{0EB21ECF-6817-08F4-0D2F-ACAF828D45CF}"/>
              </a:ext>
            </a:extLst>
          </p:cNvPr>
          <p:cNvCxnSpPr>
            <a:cxnSpLocks/>
          </p:cNvCxnSpPr>
          <p:nvPr/>
        </p:nvCxnSpPr>
        <p:spPr>
          <a:xfrm>
            <a:off x="4674358" y="1069076"/>
            <a:ext cx="0" cy="4026089"/>
          </a:xfrm>
          <a:prstGeom prst="line">
            <a:avLst/>
          </a:prstGeom>
          <a:ln w="38100">
            <a:solidFill>
              <a:srgbClr val="728FA5"/>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100315E8-2723-7D5B-58C3-56016C557FE6}"/>
              </a:ext>
            </a:extLst>
          </p:cNvPr>
          <p:cNvSpPr/>
          <p:nvPr/>
        </p:nvSpPr>
        <p:spPr>
          <a:xfrm>
            <a:off x="6404659" y="2965406"/>
            <a:ext cx="1118886" cy="364434"/>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85">
              <a:buClrTx/>
            </a:pPr>
            <a:endParaRPr lang="en-US" sz="1500" kern="1200">
              <a:solidFill>
                <a:prstClr val="white"/>
              </a:solidFill>
              <a:latin typeface="Calibri"/>
            </a:endParaRPr>
          </a:p>
        </p:txBody>
      </p:sp>
      <p:sp>
        <p:nvSpPr>
          <p:cNvPr id="9" name="TextBox 8">
            <a:extLst>
              <a:ext uri="{FF2B5EF4-FFF2-40B4-BE49-F238E27FC236}">
                <a16:creationId xmlns:a16="http://schemas.microsoft.com/office/drawing/2014/main" id="{6209C928-8ACF-74EA-74BA-3C14A64C5AA4}"/>
              </a:ext>
            </a:extLst>
          </p:cNvPr>
          <p:cNvSpPr txBox="1"/>
          <p:nvPr/>
        </p:nvSpPr>
        <p:spPr>
          <a:xfrm>
            <a:off x="9575375" y="220469"/>
            <a:ext cx="376058" cy="451342"/>
          </a:xfrm>
          <a:prstGeom prst="rect">
            <a:avLst/>
          </a:prstGeom>
          <a:noFill/>
        </p:spPr>
        <p:txBody>
          <a:bodyPr wrap="square" rtlCol="0">
            <a:spAutoFit/>
          </a:bodyPr>
          <a:lstStyle/>
          <a:p>
            <a:pPr defTabSz="380985">
              <a:buClrTx/>
            </a:pPr>
            <a:r>
              <a:rPr lang="en-US" sz="2333" kern="1200">
                <a:solidFill>
                  <a:prstClr val="white"/>
                </a:solidFill>
                <a:latin typeface="Arial" panose="020B0604020202020204" pitchFamily="34" charset="0"/>
                <a:ea typeface="+mn-ea"/>
                <a:cs typeface="Arial" panose="020B0604020202020204" pitchFamily="34" charset="0"/>
              </a:rPr>
              <a:t>9</a:t>
            </a:r>
          </a:p>
        </p:txBody>
      </p:sp>
    </p:spTree>
    <p:extLst>
      <p:ext uri="{BB962C8B-B14F-4D97-AF65-F5344CB8AC3E}">
        <p14:creationId xmlns:p14="http://schemas.microsoft.com/office/powerpoint/2010/main" val="388120845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924B13B8-7570-8031-DC37-52D91BA196A8}"/>
              </a:ext>
            </a:extLst>
          </p:cNvPr>
          <p:cNvSpPr txBox="1"/>
          <p:nvPr/>
        </p:nvSpPr>
        <p:spPr>
          <a:xfrm>
            <a:off x="4921820" y="1587921"/>
            <a:ext cx="5238180" cy="2554930"/>
          </a:xfrm>
          <a:prstGeom prst="rect">
            <a:avLst/>
          </a:prstGeom>
          <a:noFill/>
        </p:spPr>
        <p:txBody>
          <a:bodyPr wrap="square">
            <a:spAutoFit/>
          </a:bodyPr>
          <a:lstStyle/>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fact</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prstClr val="black"/>
                </a:solidFill>
                <a:latin typeface="Consolas" panose="020B0609020204030204" pitchFamily="49" charset="0"/>
                <a:ea typeface="+mn-ea"/>
                <a:cs typeface="Consolas" panose="020B0609020204030204" pitchFamily="49" charset="0"/>
              </a:rPr>
              <a:t>noImmortality</a:t>
            </a:r>
            <a:r>
              <a:rPr lang="it-IT" sz="2667" b="1" kern="1200">
                <a:solidFill>
                  <a:prstClr val="black"/>
                </a:solidFill>
                <a:latin typeface="Consolas" panose="020B0609020204030204" pitchFamily="49" charset="0"/>
                <a:ea typeface="+mn-ea"/>
                <a:cs typeface="Consolas" panose="020B0609020204030204" pitchFamily="49" charset="0"/>
              </a:rPr>
              <a:t> {</a:t>
            </a:r>
          </a:p>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always</a:t>
            </a:r>
            <a:r>
              <a:rPr lang="it-IT" sz="2667" b="1" kern="1200">
                <a:solidFill>
                  <a:srgbClr val="0033CC"/>
                </a:solidFill>
                <a:latin typeface="Consolas" panose="020B0609020204030204" pitchFamily="49" charset="0"/>
                <a:ea typeface="+mn-ea"/>
                <a:cs typeface="Consolas" panose="020B0609020204030204" pitchFamily="49" charset="0"/>
              </a:rPr>
              <a:t> </a:t>
            </a:r>
            <a:r>
              <a:rPr lang="it-IT" sz="2667" b="1" kern="1200">
                <a:solidFill>
                  <a:prstClr val="black"/>
                </a:solidFill>
                <a:latin typeface="Consolas" panose="020B0609020204030204" pitchFamily="49" charset="0"/>
                <a:ea typeface="+mn-ea"/>
                <a:cs typeface="Consolas" panose="020B0609020204030204" pitchFamily="49" charset="0"/>
              </a:rPr>
              <a:t>(</a:t>
            </a:r>
            <a:r>
              <a:rPr lang="it-IT" sz="2667" b="1" kern="1200" err="1">
                <a:solidFill>
                  <a:srgbClr val="0033CC"/>
                </a:solidFill>
                <a:latin typeface="Consolas" panose="020B0609020204030204" pitchFamily="49" charset="0"/>
                <a:ea typeface="+mn-ea"/>
                <a:cs typeface="Consolas" panose="020B0609020204030204" pitchFamily="49" charset="0"/>
              </a:rPr>
              <a:t>all</a:t>
            </a:r>
            <a:r>
              <a:rPr lang="it-IT" sz="2667" b="1" kern="1200">
                <a:solidFill>
                  <a:prstClr val="black"/>
                </a:solidFill>
                <a:latin typeface="Consolas" panose="020B0609020204030204" pitchFamily="49" charset="0"/>
                <a:ea typeface="+mn-ea"/>
                <a:cs typeface="Consolas" panose="020B0609020204030204" pitchFamily="49" charset="0"/>
              </a:rPr>
              <a:t> p:Person | </a:t>
            </a: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 = </a:t>
            </a:r>
            <a:r>
              <a:rPr lang="it-IT" sz="2667" b="1" kern="1200" err="1">
                <a:solidFill>
                  <a:prstClr val="black"/>
                </a:solidFill>
                <a:latin typeface="Consolas" panose="020B0609020204030204" pitchFamily="49" charset="0"/>
                <a:ea typeface="+mn-ea"/>
                <a:cs typeface="Consolas" panose="020B0609020204030204" pitchFamily="49" charset="0"/>
              </a:rPr>
              <a:t>Alive</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srgbClr val="0033CC"/>
                </a:solidFill>
                <a:latin typeface="Consolas" panose="020B0609020204030204" pitchFamily="49" charset="0"/>
                <a:ea typeface="+mn-ea"/>
                <a:cs typeface="Consolas" panose="020B0609020204030204" pitchFamily="49" charset="0"/>
              </a:rPr>
              <a:t>implies</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a:solidFill>
                  <a:srgbClr val="0033CC"/>
                </a:solidFill>
                <a:latin typeface="Consolas" panose="020B0609020204030204" pitchFamily="49" charset="0"/>
                <a:ea typeface="+mn-ea"/>
                <a:cs typeface="Consolas" panose="020B0609020204030204" pitchFamily="49" charset="0"/>
              </a:rPr>
              <a:t>after</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srgbClr val="0033CC"/>
                </a:solidFill>
                <a:latin typeface="Consolas" panose="020B0609020204030204" pitchFamily="49" charset="0"/>
                <a:ea typeface="+mn-ea"/>
                <a:cs typeface="Consolas" panose="020B0609020204030204" pitchFamily="49" charset="0"/>
              </a:rPr>
              <a:t>eventually</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 = Dead))}</a:t>
            </a:r>
          </a:p>
          <a:p>
            <a:pPr defTabSz="380985">
              <a:buClrTx/>
            </a:pPr>
            <a:r>
              <a:rPr lang="it-IT" sz="2667" b="1" kern="1200">
                <a:solidFill>
                  <a:prstClr val="black"/>
                </a:solidFill>
                <a:latin typeface="Consolas" panose="020B0609020204030204" pitchFamily="49" charset="0"/>
                <a:ea typeface="+mn-ea"/>
                <a:cs typeface="Consolas" panose="020B0609020204030204" pitchFamily="49" charset="0"/>
              </a:rPr>
              <a:t>}</a:t>
            </a:r>
          </a:p>
        </p:txBody>
      </p:sp>
      <p:sp>
        <p:nvSpPr>
          <p:cNvPr id="4" name="CasellaDiTesto 3">
            <a:extLst>
              <a:ext uri="{FF2B5EF4-FFF2-40B4-BE49-F238E27FC236}">
                <a16:creationId xmlns:a16="http://schemas.microsoft.com/office/drawing/2014/main" id="{B8BC12A8-2691-09D7-CE2B-2ADDE72273A0}"/>
              </a:ext>
            </a:extLst>
          </p:cNvPr>
          <p:cNvSpPr txBox="1"/>
          <p:nvPr/>
        </p:nvSpPr>
        <p:spPr>
          <a:xfrm>
            <a:off x="208567" y="2434307"/>
            <a:ext cx="4350488" cy="830997"/>
          </a:xfrm>
          <a:prstGeom prst="rect">
            <a:avLst/>
          </a:prstGeom>
          <a:noFill/>
        </p:spPr>
        <p:txBody>
          <a:bodyPr wrap="square" rtlCol="0">
            <a:spAutoFit/>
          </a:bodyPr>
          <a:lstStyle/>
          <a:p>
            <a:pPr defTabSz="380985">
              <a:buClrTx/>
            </a:pPr>
            <a:r>
              <a:rPr lang="it-IT" sz="4800" b="1" kern="1200">
                <a:solidFill>
                  <a:srgbClr val="1F497D">
                    <a:lumMod val="75000"/>
                  </a:srgbClr>
                </a:solidFill>
                <a:latin typeface="Arial" panose="020B0604020202020204" pitchFamily="34" charset="0"/>
                <a:ea typeface="+mn-ea"/>
                <a:cs typeface="Arial" panose="020B0604020202020204" pitchFamily="34" charset="0"/>
              </a:rPr>
              <a:t>EVENTUALLY</a:t>
            </a:r>
          </a:p>
        </p:txBody>
      </p:sp>
      <p:sp>
        <p:nvSpPr>
          <p:cNvPr id="6" name="Titolo 1">
            <a:extLst>
              <a:ext uri="{FF2B5EF4-FFF2-40B4-BE49-F238E27FC236}">
                <a16:creationId xmlns:a16="http://schemas.microsoft.com/office/drawing/2014/main" id="{1BB9226E-2EC4-2072-AF03-DE616B760212}"/>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TEMPORAL CONNECTIVES</a:t>
            </a:r>
          </a:p>
        </p:txBody>
      </p:sp>
      <p:sp>
        <p:nvSpPr>
          <p:cNvPr id="7" name="TextBox 6">
            <a:extLst>
              <a:ext uri="{FF2B5EF4-FFF2-40B4-BE49-F238E27FC236}">
                <a16:creationId xmlns:a16="http://schemas.microsoft.com/office/drawing/2014/main" id="{E2FCC70E-D927-07A4-755D-302DDE767E8A}"/>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err="1">
                <a:solidFill>
                  <a:prstClr val="white"/>
                </a:solidFill>
                <a:latin typeface="Arial" panose="020B0604020202020204" pitchFamily="34" charset="0"/>
                <a:ea typeface="+mn-ea"/>
                <a:cs typeface="Arial" panose="020B0604020202020204" pitchFamily="34" charset="0"/>
              </a:rPr>
              <a:t>Eventually</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AFE5BF48-5DE4-5FA2-1600-8C0D8E4C2097}"/>
              </a:ext>
            </a:extLst>
          </p:cNvPr>
          <p:cNvSpPr txBox="1"/>
          <p:nvPr/>
        </p:nvSpPr>
        <p:spPr>
          <a:xfrm>
            <a:off x="9394785" y="220469"/>
            <a:ext cx="556648" cy="451342"/>
          </a:xfrm>
          <a:prstGeom prst="rect">
            <a:avLst/>
          </a:prstGeom>
          <a:noFill/>
        </p:spPr>
        <p:txBody>
          <a:bodyPr wrap="square" rtlCol="0">
            <a:spAutoFit/>
          </a:bodyPr>
          <a:lstStyle/>
          <a:p>
            <a:pPr defTabSz="380985">
              <a:buClrTx/>
            </a:pPr>
            <a:r>
              <a:rPr lang="en-US" sz="2333" kern="1200">
                <a:solidFill>
                  <a:prstClr val="white"/>
                </a:solidFill>
                <a:latin typeface="Arial" panose="020B0604020202020204" pitchFamily="34" charset="0"/>
                <a:ea typeface="+mn-ea"/>
                <a:cs typeface="Arial" panose="020B0604020202020204" pitchFamily="34" charset="0"/>
              </a:rPr>
              <a:t>11</a:t>
            </a:r>
          </a:p>
        </p:txBody>
      </p:sp>
      <p:cxnSp>
        <p:nvCxnSpPr>
          <p:cNvPr id="2" name="Connettore 1 3">
            <a:extLst>
              <a:ext uri="{FF2B5EF4-FFF2-40B4-BE49-F238E27FC236}">
                <a16:creationId xmlns:a16="http://schemas.microsoft.com/office/drawing/2014/main" id="{0EB21ECF-6817-08F4-0D2F-ACAF828D45CF}"/>
              </a:ext>
            </a:extLst>
          </p:cNvPr>
          <p:cNvCxnSpPr>
            <a:cxnSpLocks/>
          </p:cNvCxnSpPr>
          <p:nvPr/>
        </p:nvCxnSpPr>
        <p:spPr>
          <a:xfrm>
            <a:off x="4674358" y="1069076"/>
            <a:ext cx="0" cy="4026089"/>
          </a:xfrm>
          <a:prstGeom prst="line">
            <a:avLst/>
          </a:prstGeom>
          <a:ln w="38100">
            <a:solidFill>
              <a:srgbClr val="728FA5"/>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55326A21-5DE1-BCF4-A736-941A756F7982}"/>
              </a:ext>
            </a:extLst>
          </p:cNvPr>
          <p:cNvSpPr/>
          <p:nvPr/>
        </p:nvSpPr>
        <p:spPr>
          <a:xfrm>
            <a:off x="6261783" y="2857500"/>
            <a:ext cx="1929717" cy="406836"/>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85">
              <a:buClrTx/>
            </a:pPr>
            <a:endParaRPr lang="en-US" sz="1500" kern="1200">
              <a:solidFill>
                <a:prstClr val="white"/>
              </a:solidFill>
              <a:latin typeface="Calibri"/>
            </a:endParaRPr>
          </a:p>
        </p:txBody>
      </p:sp>
    </p:spTree>
    <p:extLst>
      <p:ext uri="{BB962C8B-B14F-4D97-AF65-F5344CB8AC3E}">
        <p14:creationId xmlns:p14="http://schemas.microsoft.com/office/powerpoint/2010/main" val="19180950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924B13B8-7570-8031-DC37-52D91BA196A8}"/>
              </a:ext>
            </a:extLst>
          </p:cNvPr>
          <p:cNvSpPr txBox="1"/>
          <p:nvPr/>
        </p:nvSpPr>
        <p:spPr>
          <a:xfrm>
            <a:off x="4921820" y="992600"/>
            <a:ext cx="5238180" cy="2144498"/>
          </a:xfrm>
          <a:prstGeom prst="rect">
            <a:avLst/>
          </a:prstGeom>
          <a:noFill/>
        </p:spPr>
        <p:txBody>
          <a:bodyPr wrap="square">
            <a:spAutoFit/>
          </a:bodyPr>
          <a:lstStyle/>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pred</a:t>
            </a:r>
            <a:r>
              <a:rPr lang="it-IT" sz="2667" b="1" kern="1200">
                <a:solidFill>
                  <a:prstClr val="black"/>
                </a:solidFill>
                <a:latin typeface="Consolas" panose="020B0609020204030204" pitchFamily="49" charset="0"/>
                <a:ea typeface="+mn-ea"/>
                <a:cs typeface="Consolas" panose="020B0609020204030204" pitchFamily="49" charset="0"/>
              </a:rPr>
              <a:t> Mortality1 {</a:t>
            </a:r>
          </a:p>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all</a:t>
            </a:r>
            <a:r>
              <a:rPr lang="it-IT" sz="2667" b="1" kern="1200">
                <a:solidFill>
                  <a:srgbClr val="0033CC"/>
                </a:solidFill>
                <a:latin typeface="Consolas" panose="020B0609020204030204" pitchFamily="49" charset="0"/>
                <a:ea typeface="+mn-ea"/>
                <a:cs typeface="Consolas" panose="020B0609020204030204" pitchFamily="49" charset="0"/>
              </a:rPr>
              <a:t> </a:t>
            </a:r>
            <a:r>
              <a:rPr lang="it-IT" sz="2667" b="1" kern="1200">
                <a:solidFill>
                  <a:prstClr val="black"/>
                </a:solidFill>
                <a:latin typeface="Consolas" panose="020B0609020204030204" pitchFamily="49" charset="0"/>
                <a:ea typeface="+mn-ea"/>
                <a:cs typeface="Consolas" panose="020B0609020204030204" pitchFamily="49" charset="0"/>
              </a:rPr>
              <a:t>p:Person | </a:t>
            </a:r>
          </a:p>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always</a:t>
            </a:r>
            <a:r>
              <a:rPr lang="it-IT" sz="2667" b="1" kern="1200">
                <a:solidFill>
                  <a:srgbClr val="0033CC"/>
                </a:solidFill>
                <a:latin typeface="Consolas" panose="020B0609020204030204" pitchFamily="49" charset="0"/>
                <a:ea typeface="+mn-ea"/>
                <a:cs typeface="Consolas" panose="020B0609020204030204" pitchFamily="49" charset="0"/>
              </a:rPr>
              <a:t> </a:t>
            </a:r>
            <a:r>
              <a:rPr lang="it-IT" sz="2667" b="1" kern="1200" err="1">
                <a:solidFill>
                  <a:srgbClr val="0033CC"/>
                </a:solidFill>
                <a:latin typeface="Consolas" panose="020B0609020204030204" pitchFamily="49" charset="0"/>
                <a:ea typeface="+mn-ea"/>
                <a:cs typeface="Consolas" panose="020B0609020204030204" pitchFamily="49" charset="0"/>
              </a:rPr>
              <a:t>eventually</a:t>
            </a:r>
            <a:r>
              <a:rPr lang="it-IT" sz="2667" b="1" kern="1200">
                <a:solidFill>
                  <a:srgbClr val="0033CC"/>
                </a:solidFill>
                <a:latin typeface="Consolas" panose="020B0609020204030204" pitchFamily="49" charset="0"/>
                <a:ea typeface="+mn-ea"/>
                <a:cs typeface="Consolas" panose="020B0609020204030204" pitchFamily="49" charset="0"/>
              </a:rPr>
              <a:t> </a:t>
            </a: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 = Dead</a:t>
            </a:r>
            <a:r>
              <a:rPr lang="it-IT" sz="2667" b="1" kern="1200">
                <a:solidFill>
                  <a:srgbClr val="0033CC"/>
                </a:solidFill>
                <a:latin typeface="Consolas" panose="020B0609020204030204" pitchFamily="49" charset="0"/>
                <a:ea typeface="+mn-ea"/>
                <a:cs typeface="Consolas" panose="020B0609020204030204" pitchFamily="49" charset="0"/>
              </a:rPr>
              <a:t>  </a:t>
            </a:r>
            <a:endParaRPr lang="it-IT" sz="2667" b="1" kern="1200">
              <a:solidFill>
                <a:prstClr val="black"/>
              </a:solidFill>
              <a:latin typeface="Consolas" panose="020B0609020204030204" pitchFamily="49" charset="0"/>
              <a:ea typeface="+mn-ea"/>
              <a:cs typeface="Consolas" panose="020B0609020204030204" pitchFamily="49" charset="0"/>
            </a:endParaRPr>
          </a:p>
          <a:p>
            <a:pPr defTabSz="380985">
              <a:buClrTx/>
            </a:pPr>
            <a:r>
              <a:rPr lang="it-IT" sz="2667" b="1" kern="1200">
                <a:solidFill>
                  <a:prstClr val="black"/>
                </a:solidFill>
                <a:latin typeface="Consolas" panose="020B0609020204030204" pitchFamily="49" charset="0"/>
                <a:ea typeface="+mn-ea"/>
                <a:cs typeface="Consolas" panose="020B0609020204030204" pitchFamily="49" charset="0"/>
              </a:rPr>
              <a:t>}</a:t>
            </a:r>
          </a:p>
        </p:txBody>
      </p:sp>
      <p:sp>
        <p:nvSpPr>
          <p:cNvPr id="4" name="CasellaDiTesto 3">
            <a:extLst>
              <a:ext uri="{FF2B5EF4-FFF2-40B4-BE49-F238E27FC236}">
                <a16:creationId xmlns:a16="http://schemas.microsoft.com/office/drawing/2014/main" id="{B8BC12A8-2691-09D7-CE2B-2ADDE72273A0}"/>
              </a:ext>
            </a:extLst>
          </p:cNvPr>
          <p:cNvSpPr txBox="1"/>
          <p:nvPr/>
        </p:nvSpPr>
        <p:spPr>
          <a:xfrm>
            <a:off x="200140" y="1664866"/>
            <a:ext cx="4350488" cy="2369880"/>
          </a:xfrm>
          <a:prstGeom prst="rect">
            <a:avLst/>
          </a:prstGeom>
          <a:noFill/>
        </p:spPr>
        <p:txBody>
          <a:bodyPr wrap="square" rtlCol="0">
            <a:spAutoFit/>
          </a:bodyPr>
          <a:lstStyle/>
          <a:p>
            <a:pPr algn="ctr" defTabSz="380985">
              <a:buClrTx/>
            </a:pPr>
            <a:r>
              <a:rPr lang="it-IT" sz="5000" b="1" kern="1200">
                <a:solidFill>
                  <a:srgbClr val="1F497D">
                    <a:lumMod val="75000"/>
                  </a:srgbClr>
                </a:solidFill>
                <a:latin typeface="Arial" panose="020B0604020202020204" pitchFamily="34" charset="0"/>
                <a:ea typeface="+mn-ea"/>
                <a:cs typeface="Arial" panose="020B0604020202020204" pitchFamily="34" charset="0"/>
              </a:rPr>
              <a:t>ALWAYS </a:t>
            </a:r>
          </a:p>
          <a:p>
            <a:pPr algn="ctr" defTabSz="380985">
              <a:buClrTx/>
            </a:pPr>
            <a:r>
              <a:rPr lang="it-IT" sz="5000" b="1" kern="1200">
                <a:solidFill>
                  <a:srgbClr val="1F497D">
                    <a:lumMod val="75000"/>
                  </a:srgbClr>
                </a:solidFill>
                <a:latin typeface="Arial" panose="020B0604020202020204" pitchFamily="34" charset="0"/>
                <a:ea typeface="+mn-ea"/>
                <a:cs typeface="Arial" panose="020B0604020202020204" pitchFamily="34" charset="0"/>
              </a:rPr>
              <a:t>+ </a:t>
            </a:r>
          </a:p>
          <a:p>
            <a:pPr algn="ctr" defTabSz="380985">
              <a:buClrTx/>
            </a:pPr>
            <a:r>
              <a:rPr lang="it-IT" sz="4800" b="1" kern="1200">
                <a:solidFill>
                  <a:srgbClr val="1F497D">
                    <a:lumMod val="75000"/>
                  </a:srgbClr>
                </a:solidFill>
                <a:latin typeface="Arial" panose="020B0604020202020204" pitchFamily="34" charset="0"/>
                <a:ea typeface="+mn-ea"/>
                <a:cs typeface="Arial" panose="020B0604020202020204" pitchFamily="34" charset="0"/>
              </a:rPr>
              <a:t>EVENTUALLY</a:t>
            </a:r>
          </a:p>
        </p:txBody>
      </p:sp>
      <p:sp>
        <p:nvSpPr>
          <p:cNvPr id="6" name="Titolo 1">
            <a:extLst>
              <a:ext uri="{FF2B5EF4-FFF2-40B4-BE49-F238E27FC236}">
                <a16:creationId xmlns:a16="http://schemas.microsoft.com/office/drawing/2014/main" id="{1BB9226E-2EC4-2072-AF03-DE616B760212}"/>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TEMPORAL CONNECTIVES</a:t>
            </a:r>
          </a:p>
        </p:txBody>
      </p:sp>
      <p:sp>
        <p:nvSpPr>
          <p:cNvPr id="7" name="TextBox 6">
            <a:extLst>
              <a:ext uri="{FF2B5EF4-FFF2-40B4-BE49-F238E27FC236}">
                <a16:creationId xmlns:a16="http://schemas.microsoft.com/office/drawing/2014/main" id="{E2FCC70E-D927-07A4-755D-302DDE767E8A}"/>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err="1">
                <a:solidFill>
                  <a:prstClr val="white"/>
                </a:solidFill>
                <a:latin typeface="Arial" panose="020B0604020202020204" pitchFamily="34" charset="0"/>
                <a:ea typeface="+mn-ea"/>
                <a:cs typeface="Arial" panose="020B0604020202020204" pitchFamily="34" charset="0"/>
              </a:rPr>
              <a:t>Eventually</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AFE5BF48-5DE4-5FA2-1600-8C0D8E4C2097}"/>
              </a:ext>
            </a:extLst>
          </p:cNvPr>
          <p:cNvSpPr txBox="1"/>
          <p:nvPr/>
        </p:nvSpPr>
        <p:spPr>
          <a:xfrm>
            <a:off x="9394785" y="220469"/>
            <a:ext cx="556648" cy="451342"/>
          </a:xfrm>
          <a:prstGeom prst="rect">
            <a:avLst/>
          </a:prstGeom>
          <a:noFill/>
        </p:spPr>
        <p:txBody>
          <a:bodyPr wrap="square" rtlCol="0">
            <a:spAutoFit/>
          </a:bodyPr>
          <a:lstStyle/>
          <a:p>
            <a:pPr defTabSz="380985">
              <a:buClrTx/>
            </a:pPr>
            <a:r>
              <a:rPr lang="en-US" sz="2333" kern="1200">
                <a:solidFill>
                  <a:prstClr val="white"/>
                </a:solidFill>
                <a:latin typeface="Arial" panose="020B0604020202020204" pitchFamily="34" charset="0"/>
                <a:ea typeface="+mn-ea"/>
                <a:cs typeface="Arial" panose="020B0604020202020204" pitchFamily="34" charset="0"/>
              </a:rPr>
              <a:t>13</a:t>
            </a:r>
          </a:p>
        </p:txBody>
      </p:sp>
      <p:cxnSp>
        <p:nvCxnSpPr>
          <p:cNvPr id="2" name="Connettore 1 3">
            <a:extLst>
              <a:ext uri="{FF2B5EF4-FFF2-40B4-BE49-F238E27FC236}">
                <a16:creationId xmlns:a16="http://schemas.microsoft.com/office/drawing/2014/main" id="{0EB21ECF-6817-08F4-0D2F-ACAF828D45CF}"/>
              </a:ext>
            </a:extLst>
          </p:cNvPr>
          <p:cNvCxnSpPr>
            <a:cxnSpLocks/>
          </p:cNvCxnSpPr>
          <p:nvPr/>
        </p:nvCxnSpPr>
        <p:spPr>
          <a:xfrm>
            <a:off x="4674358" y="1069076"/>
            <a:ext cx="0" cy="4026089"/>
          </a:xfrm>
          <a:prstGeom prst="line">
            <a:avLst/>
          </a:prstGeom>
          <a:ln w="38100">
            <a:solidFill>
              <a:srgbClr val="728FA5"/>
            </a:solidFill>
          </a:ln>
          <a:effectLst/>
        </p:spPr>
        <p:style>
          <a:lnRef idx="2">
            <a:schemeClr val="accent1"/>
          </a:lnRef>
          <a:fillRef idx="0">
            <a:schemeClr val="accent1"/>
          </a:fillRef>
          <a:effectRef idx="1">
            <a:schemeClr val="accent1"/>
          </a:effectRef>
          <a:fontRef idx="minor">
            <a:schemeClr val="tx1"/>
          </a:fontRef>
        </p:style>
      </p:cxnSp>
      <p:sp>
        <p:nvSpPr>
          <p:cNvPr id="3" name="CasellaDiTesto 4">
            <a:extLst>
              <a:ext uri="{FF2B5EF4-FFF2-40B4-BE49-F238E27FC236}">
                <a16:creationId xmlns:a16="http://schemas.microsoft.com/office/drawing/2014/main" id="{A7106E9D-0F1E-96E6-E880-3D9289EE1719}"/>
              </a:ext>
            </a:extLst>
          </p:cNvPr>
          <p:cNvSpPr txBox="1"/>
          <p:nvPr/>
        </p:nvSpPr>
        <p:spPr>
          <a:xfrm>
            <a:off x="4927600" y="3036063"/>
            <a:ext cx="5238180" cy="2144498"/>
          </a:xfrm>
          <a:prstGeom prst="rect">
            <a:avLst/>
          </a:prstGeom>
          <a:noFill/>
        </p:spPr>
        <p:txBody>
          <a:bodyPr wrap="square">
            <a:spAutoFit/>
          </a:bodyPr>
          <a:lstStyle/>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pred</a:t>
            </a:r>
            <a:r>
              <a:rPr lang="it-IT" sz="2667" b="1" kern="1200">
                <a:solidFill>
                  <a:prstClr val="black"/>
                </a:solidFill>
                <a:latin typeface="Consolas" panose="020B0609020204030204" pitchFamily="49" charset="0"/>
                <a:ea typeface="+mn-ea"/>
                <a:cs typeface="Consolas" panose="020B0609020204030204" pitchFamily="49" charset="0"/>
              </a:rPr>
              <a:t> Mortality2 {</a:t>
            </a:r>
          </a:p>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all</a:t>
            </a:r>
            <a:r>
              <a:rPr lang="it-IT" sz="2667" b="1" kern="1200">
                <a:solidFill>
                  <a:srgbClr val="0033CC"/>
                </a:solidFill>
                <a:latin typeface="Consolas" panose="020B0609020204030204" pitchFamily="49" charset="0"/>
                <a:ea typeface="+mn-ea"/>
                <a:cs typeface="Consolas" panose="020B0609020204030204" pitchFamily="49" charset="0"/>
              </a:rPr>
              <a:t> </a:t>
            </a:r>
            <a:r>
              <a:rPr lang="it-IT" sz="2667" b="1" kern="1200">
                <a:solidFill>
                  <a:prstClr val="black"/>
                </a:solidFill>
                <a:latin typeface="Consolas" panose="020B0609020204030204" pitchFamily="49" charset="0"/>
                <a:ea typeface="+mn-ea"/>
                <a:cs typeface="Consolas" panose="020B0609020204030204" pitchFamily="49" charset="0"/>
              </a:rPr>
              <a:t>p:Person | </a:t>
            </a:r>
          </a:p>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eventually</a:t>
            </a:r>
            <a:r>
              <a:rPr lang="it-IT" sz="2667" b="1" kern="1200">
                <a:solidFill>
                  <a:srgbClr val="0033CC"/>
                </a:solidFill>
                <a:latin typeface="Consolas" panose="020B0609020204030204" pitchFamily="49" charset="0"/>
                <a:ea typeface="+mn-ea"/>
                <a:cs typeface="Consolas" panose="020B0609020204030204" pitchFamily="49" charset="0"/>
              </a:rPr>
              <a:t> </a:t>
            </a:r>
            <a:r>
              <a:rPr lang="it-IT" sz="2667" b="1" kern="1200" err="1">
                <a:solidFill>
                  <a:srgbClr val="0033CC"/>
                </a:solidFill>
                <a:latin typeface="Consolas" panose="020B0609020204030204" pitchFamily="49" charset="0"/>
                <a:ea typeface="+mn-ea"/>
                <a:cs typeface="Consolas" panose="020B0609020204030204" pitchFamily="49" charset="0"/>
              </a:rPr>
              <a:t>always</a:t>
            </a:r>
            <a:r>
              <a:rPr lang="it-IT" sz="2667" b="1" kern="1200">
                <a:solidFill>
                  <a:srgbClr val="0033CC"/>
                </a:solidFill>
                <a:latin typeface="Consolas" panose="020B0609020204030204" pitchFamily="49" charset="0"/>
                <a:ea typeface="+mn-ea"/>
                <a:cs typeface="Consolas" panose="020B0609020204030204" pitchFamily="49" charset="0"/>
              </a:rPr>
              <a:t> </a:t>
            </a: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 = Dead</a:t>
            </a:r>
            <a:r>
              <a:rPr lang="it-IT" sz="2667" b="1" kern="1200">
                <a:solidFill>
                  <a:srgbClr val="0033CC"/>
                </a:solidFill>
                <a:latin typeface="Consolas" panose="020B0609020204030204" pitchFamily="49" charset="0"/>
                <a:ea typeface="+mn-ea"/>
                <a:cs typeface="Consolas" panose="020B0609020204030204" pitchFamily="49" charset="0"/>
              </a:rPr>
              <a:t>  </a:t>
            </a:r>
            <a:endParaRPr lang="it-IT" sz="2667" b="1" kern="1200">
              <a:solidFill>
                <a:prstClr val="black"/>
              </a:solidFill>
              <a:latin typeface="Consolas" panose="020B0609020204030204" pitchFamily="49" charset="0"/>
              <a:ea typeface="+mn-ea"/>
              <a:cs typeface="Consolas" panose="020B0609020204030204" pitchFamily="49" charset="0"/>
            </a:endParaRPr>
          </a:p>
          <a:p>
            <a:pPr defTabSz="380985">
              <a:buClrTx/>
            </a:pPr>
            <a:r>
              <a:rPr lang="it-IT" sz="2667" b="1" kern="1200">
                <a:solidFill>
                  <a:prstClr val="black"/>
                </a:solidFill>
                <a:latin typeface="Consolas" panose="020B0609020204030204" pitchFamily="49" charset="0"/>
                <a:ea typeface="+mn-ea"/>
                <a:cs typeface="Consolas" panose="020B0609020204030204" pitchFamily="49" charset="0"/>
              </a:rPr>
              <a:t>}</a:t>
            </a:r>
          </a:p>
        </p:txBody>
      </p:sp>
      <p:sp>
        <p:nvSpPr>
          <p:cNvPr id="9" name="Rectangle 8">
            <a:extLst>
              <a:ext uri="{FF2B5EF4-FFF2-40B4-BE49-F238E27FC236}">
                <a16:creationId xmlns:a16="http://schemas.microsoft.com/office/drawing/2014/main" id="{BC9643E2-D8BF-401D-03CF-44A36E09FAEC}"/>
              </a:ext>
            </a:extLst>
          </p:cNvPr>
          <p:cNvSpPr/>
          <p:nvPr/>
        </p:nvSpPr>
        <p:spPr>
          <a:xfrm>
            <a:off x="4916040" y="1899319"/>
            <a:ext cx="3239742" cy="327150"/>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85">
              <a:buClrTx/>
            </a:pPr>
            <a:endParaRPr lang="en-US" sz="1500" kern="1200">
              <a:solidFill>
                <a:prstClr val="white"/>
              </a:solidFill>
              <a:latin typeface="Calibri"/>
            </a:endParaRPr>
          </a:p>
        </p:txBody>
      </p:sp>
      <p:sp>
        <p:nvSpPr>
          <p:cNvPr id="10" name="Rectangle 9">
            <a:extLst>
              <a:ext uri="{FF2B5EF4-FFF2-40B4-BE49-F238E27FC236}">
                <a16:creationId xmlns:a16="http://schemas.microsoft.com/office/drawing/2014/main" id="{C4BA33C3-0651-C5F4-6368-8F61CE0F2839}"/>
              </a:ext>
            </a:extLst>
          </p:cNvPr>
          <p:cNvSpPr/>
          <p:nvPr/>
        </p:nvSpPr>
        <p:spPr>
          <a:xfrm>
            <a:off x="4921820" y="3930982"/>
            <a:ext cx="3239742" cy="327150"/>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85">
              <a:buClrTx/>
            </a:pPr>
            <a:endParaRPr lang="en-US" sz="1500" kern="1200">
              <a:solidFill>
                <a:prstClr val="white"/>
              </a:solidFill>
              <a:latin typeface="Calibri"/>
            </a:endParaRPr>
          </a:p>
        </p:txBody>
      </p:sp>
    </p:spTree>
    <p:custDataLst>
      <p:tags r:id="rId1"/>
    </p:custDataLst>
    <p:extLst>
      <p:ext uri="{BB962C8B-B14F-4D97-AF65-F5344CB8AC3E}">
        <p14:creationId xmlns:p14="http://schemas.microsoft.com/office/powerpoint/2010/main" val="2042611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3" grpId="0"/>
      <p:bldP spid="9" grpId="0" animBg="1"/>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4">
            <a:extLst>
              <a:ext uri="{FF2B5EF4-FFF2-40B4-BE49-F238E27FC236}">
                <a16:creationId xmlns:a16="http://schemas.microsoft.com/office/drawing/2014/main" id="{B54B9AB8-A1D0-2CFD-C83B-87881BF49591}"/>
              </a:ext>
            </a:extLst>
          </p:cNvPr>
          <p:cNvSpPr txBox="1"/>
          <p:nvPr/>
        </p:nvSpPr>
        <p:spPr>
          <a:xfrm>
            <a:off x="5068966" y="1838188"/>
            <a:ext cx="4604143" cy="2503506"/>
          </a:xfrm>
          <a:prstGeom prst="rect">
            <a:avLst/>
          </a:prstGeom>
          <a:noFill/>
        </p:spPr>
        <p:txBody>
          <a:bodyPr wrap="square">
            <a:spAutoFit/>
          </a:bodyPr>
          <a:lstStyle/>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fact</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prstClr val="black"/>
                </a:solidFill>
                <a:latin typeface="Consolas" panose="020B0609020204030204" pitchFamily="49" charset="0"/>
                <a:ea typeface="+mn-ea"/>
                <a:cs typeface="Consolas" panose="020B0609020204030204" pitchFamily="49" charset="0"/>
              </a:rPr>
              <a:t>NoDeadThenAlive</a:t>
            </a:r>
            <a:r>
              <a:rPr lang="it-IT" sz="2667" b="1" kern="1200">
                <a:solidFill>
                  <a:prstClr val="black"/>
                </a:solidFill>
                <a:latin typeface="Consolas" panose="020B0609020204030204" pitchFamily="49" charset="0"/>
                <a:ea typeface="+mn-ea"/>
                <a:cs typeface="Consolas" panose="020B0609020204030204" pitchFamily="49" charset="0"/>
              </a:rPr>
              <a:t> {</a:t>
            </a:r>
          </a:p>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always</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srgbClr val="0033CC"/>
                </a:solidFill>
                <a:latin typeface="Consolas" panose="020B0609020204030204" pitchFamily="49" charset="0"/>
                <a:ea typeface="+mn-ea"/>
                <a:cs typeface="Consolas" panose="020B0609020204030204" pitchFamily="49" charset="0"/>
              </a:rPr>
              <a:t>all</a:t>
            </a:r>
            <a:r>
              <a:rPr lang="it-IT" sz="2667" b="1" kern="1200">
                <a:solidFill>
                  <a:prstClr val="black"/>
                </a:solidFill>
                <a:latin typeface="Consolas" panose="020B0609020204030204" pitchFamily="49" charset="0"/>
                <a:ea typeface="+mn-ea"/>
                <a:cs typeface="Consolas" panose="020B0609020204030204" pitchFamily="49" charset="0"/>
              </a:rPr>
              <a:t> p:Person | </a:t>
            </a: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 = </a:t>
            </a:r>
            <a:r>
              <a:rPr lang="it-IT" sz="2667" b="1" kern="1200" err="1">
                <a:solidFill>
                  <a:prstClr val="black"/>
                </a:solidFill>
                <a:latin typeface="Consolas" panose="020B0609020204030204" pitchFamily="49" charset="0"/>
                <a:ea typeface="+mn-ea"/>
                <a:cs typeface="Consolas" panose="020B0609020204030204" pitchFamily="49" charset="0"/>
              </a:rPr>
              <a:t>Alive</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srgbClr val="0033CC"/>
                </a:solidFill>
                <a:latin typeface="Consolas" panose="020B0609020204030204" pitchFamily="49" charset="0"/>
                <a:ea typeface="+mn-ea"/>
                <a:cs typeface="Consolas" panose="020B0609020204030204" pitchFamily="49" charset="0"/>
              </a:rPr>
              <a:t>implies</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srgbClr val="0033CC"/>
                </a:solidFill>
                <a:latin typeface="Consolas" panose="020B0609020204030204" pitchFamily="49" charset="0"/>
                <a:ea typeface="+mn-ea"/>
                <a:cs typeface="Consolas" panose="020B0609020204030204" pitchFamily="49" charset="0"/>
              </a:rPr>
              <a:t>historically</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 = </a:t>
            </a:r>
            <a:r>
              <a:rPr lang="it-IT" sz="2667" b="1" kern="1200" err="1">
                <a:solidFill>
                  <a:prstClr val="black"/>
                </a:solidFill>
                <a:latin typeface="Consolas" panose="020B0609020204030204" pitchFamily="49" charset="0"/>
                <a:ea typeface="+mn-ea"/>
                <a:cs typeface="Consolas" panose="020B0609020204030204" pitchFamily="49" charset="0"/>
              </a:rPr>
              <a:t>Alive</a:t>
            </a:r>
            <a:r>
              <a:rPr lang="it-IT" sz="2667" b="1" kern="1200">
                <a:solidFill>
                  <a:prstClr val="black"/>
                </a:solidFill>
                <a:latin typeface="Consolas" panose="020B0609020204030204" pitchFamily="49" charset="0"/>
                <a:ea typeface="+mn-ea"/>
                <a:cs typeface="Consolas" panose="020B0609020204030204" pitchFamily="49" charset="0"/>
              </a:rPr>
              <a:t>)}</a:t>
            </a:r>
          </a:p>
          <a:p>
            <a:pPr defTabSz="380985">
              <a:buClrTx/>
            </a:pPr>
            <a:endParaRPr lang="it-IT" sz="2333" b="1" kern="1200">
              <a:solidFill>
                <a:prstClr val="black"/>
              </a:solidFill>
              <a:latin typeface="Consolas" panose="020B0609020204030204" pitchFamily="49" charset="0"/>
              <a:ea typeface="+mn-ea"/>
              <a:cs typeface="+mn-cs"/>
            </a:endParaRPr>
          </a:p>
        </p:txBody>
      </p:sp>
      <p:sp>
        <p:nvSpPr>
          <p:cNvPr id="6" name="CasellaDiTesto 3">
            <a:extLst>
              <a:ext uri="{FF2B5EF4-FFF2-40B4-BE49-F238E27FC236}">
                <a16:creationId xmlns:a16="http://schemas.microsoft.com/office/drawing/2014/main" id="{75EEDE28-6E72-97F9-66A2-E26ACF42900F}"/>
              </a:ext>
            </a:extLst>
          </p:cNvPr>
          <p:cNvSpPr txBox="1"/>
          <p:nvPr/>
        </p:nvSpPr>
        <p:spPr>
          <a:xfrm>
            <a:off x="-62026" y="2434307"/>
            <a:ext cx="4847855" cy="861774"/>
          </a:xfrm>
          <a:prstGeom prst="rect">
            <a:avLst/>
          </a:prstGeom>
          <a:noFill/>
        </p:spPr>
        <p:txBody>
          <a:bodyPr wrap="square" rtlCol="0">
            <a:spAutoFit/>
          </a:bodyPr>
          <a:lstStyle/>
          <a:p>
            <a:pPr defTabSz="380985">
              <a:buClrTx/>
            </a:pPr>
            <a:r>
              <a:rPr lang="it-IT" sz="5000" b="1" kern="1200">
                <a:solidFill>
                  <a:srgbClr val="1F497D">
                    <a:lumMod val="75000"/>
                  </a:srgbClr>
                </a:solidFill>
                <a:latin typeface="Arial" panose="020B0604020202020204" pitchFamily="34" charset="0"/>
                <a:ea typeface="+mn-ea"/>
                <a:cs typeface="Arial" panose="020B0604020202020204" pitchFamily="34" charset="0"/>
              </a:rPr>
              <a:t>HISTORICALLY</a:t>
            </a:r>
          </a:p>
        </p:txBody>
      </p:sp>
      <p:sp>
        <p:nvSpPr>
          <p:cNvPr id="7" name="Titolo 1">
            <a:extLst>
              <a:ext uri="{FF2B5EF4-FFF2-40B4-BE49-F238E27FC236}">
                <a16:creationId xmlns:a16="http://schemas.microsoft.com/office/drawing/2014/main" id="{0D5B452E-F695-216A-FE20-C4BA2B7D9D7D}"/>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TEMPORAL CONNECTIVES</a:t>
            </a:r>
          </a:p>
        </p:txBody>
      </p:sp>
      <p:sp>
        <p:nvSpPr>
          <p:cNvPr id="8" name="TextBox 7">
            <a:extLst>
              <a:ext uri="{FF2B5EF4-FFF2-40B4-BE49-F238E27FC236}">
                <a16:creationId xmlns:a16="http://schemas.microsoft.com/office/drawing/2014/main" id="{132776A5-F826-5397-BC46-5FD1108EF258}"/>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err="1">
                <a:solidFill>
                  <a:prstClr val="white"/>
                </a:solidFill>
                <a:latin typeface="Arial" panose="020B0604020202020204" pitchFamily="34" charset="0"/>
                <a:ea typeface="+mn-ea"/>
                <a:cs typeface="Arial" panose="020B0604020202020204" pitchFamily="34" charset="0"/>
              </a:rPr>
              <a:t>Historically</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9" name="TextBox 8">
            <a:extLst>
              <a:ext uri="{FF2B5EF4-FFF2-40B4-BE49-F238E27FC236}">
                <a16:creationId xmlns:a16="http://schemas.microsoft.com/office/drawing/2014/main" id="{51735E0D-129C-69F7-96AA-3718205AB42A}"/>
              </a:ext>
            </a:extLst>
          </p:cNvPr>
          <p:cNvSpPr txBox="1"/>
          <p:nvPr/>
        </p:nvSpPr>
        <p:spPr>
          <a:xfrm>
            <a:off x="9394785" y="220469"/>
            <a:ext cx="556648" cy="451342"/>
          </a:xfrm>
          <a:prstGeom prst="rect">
            <a:avLst/>
          </a:prstGeom>
          <a:noFill/>
        </p:spPr>
        <p:txBody>
          <a:bodyPr wrap="square" rtlCol="0">
            <a:spAutoFit/>
          </a:bodyPr>
          <a:lstStyle/>
          <a:p>
            <a:pPr defTabSz="380985">
              <a:buClrTx/>
            </a:pPr>
            <a:r>
              <a:rPr lang="en-US" sz="2333" kern="1200">
                <a:solidFill>
                  <a:prstClr val="white"/>
                </a:solidFill>
                <a:latin typeface="Arial" panose="020B0604020202020204" pitchFamily="34" charset="0"/>
                <a:ea typeface="+mn-ea"/>
                <a:cs typeface="Arial" panose="020B0604020202020204" pitchFamily="34" charset="0"/>
              </a:rPr>
              <a:t>15</a:t>
            </a:r>
          </a:p>
        </p:txBody>
      </p:sp>
      <p:cxnSp>
        <p:nvCxnSpPr>
          <p:cNvPr id="10" name="Connettore 1 3">
            <a:extLst>
              <a:ext uri="{FF2B5EF4-FFF2-40B4-BE49-F238E27FC236}">
                <a16:creationId xmlns:a16="http://schemas.microsoft.com/office/drawing/2014/main" id="{717977B5-3005-C1D4-5DA6-A0084C1F9CEE}"/>
              </a:ext>
            </a:extLst>
          </p:cNvPr>
          <p:cNvCxnSpPr>
            <a:cxnSpLocks/>
          </p:cNvCxnSpPr>
          <p:nvPr/>
        </p:nvCxnSpPr>
        <p:spPr>
          <a:xfrm>
            <a:off x="4674358" y="1069076"/>
            <a:ext cx="0" cy="4026089"/>
          </a:xfrm>
          <a:prstGeom prst="line">
            <a:avLst/>
          </a:prstGeom>
          <a:ln w="38100">
            <a:solidFill>
              <a:srgbClr val="728FA5"/>
            </a:solidFill>
          </a:ln>
          <a:effectLst/>
        </p:spPr>
        <p:style>
          <a:lnRef idx="2">
            <a:schemeClr val="accent1"/>
          </a:lnRef>
          <a:fillRef idx="0">
            <a:schemeClr val="accent1"/>
          </a:fillRef>
          <a:effectRef idx="1">
            <a:schemeClr val="accent1"/>
          </a:effectRef>
          <a:fontRef idx="minor">
            <a:schemeClr val="tx1"/>
          </a:fontRef>
        </p:style>
      </p:cxnSp>
      <p:sp>
        <p:nvSpPr>
          <p:cNvPr id="2" name="Rectangle 1">
            <a:extLst>
              <a:ext uri="{FF2B5EF4-FFF2-40B4-BE49-F238E27FC236}">
                <a16:creationId xmlns:a16="http://schemas.microsoft.com/office/drawing/2014/main" id="{FED85712-45F8-F387-0356-41209B31F043}"/>
              </a:ext>
            </a:extLst>
          </p:cNvPr>
          <p:cNvSpPr/>
          <p:nvPr/>
        </p:nvSpPr>
        <p:spPr>
          <a:xfrm>
            <a:off x="6606728" y="3143249"/>
            <a:ext cx="2299148" cy="301018"/>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85">
              <a:buClrTx/>
            </a:pPr>
            <a:endParaRPr lang="en-US" sz="1500" kern="1200">
              <a:solidFill>
                <a:prstClr val="white"/>
              </a:solidFill>
              <a:latin typeface="Calibri"/>
            </a:endParaRPr>
          </a:p>
        </p:txBody>
      </p:sp>
    </p:spTree>
    <p:extLst>
      <p:ext uri="{BB962C8B-B14F-4D97-AF65-F5344CB8AC3E}">
        <p14:creationId xmlns:p14="http://schemas.microsoft.com/office/powerpoint/2010/main" val="3400215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0263836-4433-9E5A-8013-797140178312}"/>
              </a:ext>
            </a:extLst>
          </p:cNvPr>
          <p:cNvSpPr>
            <a:spLocks noGrp="1"/>
          </p:cNvSpPr>
          <p:nvPr>
            <p:ph idx="1"/>
          </p:nvPr>
        </p:nvSpPr>
        <p:spPr>
          <a:xfrm>
            <a:off x="4927600" y="1963305"/>
            <a:ext cx="5080000" cy="1788388"/>
          </a:xfrm>
        </p:spPr>
        <p:txBody>
          <a:bodyPr>
            <a:normAutofit lnSpcReduction="10000"/>
          </a:bodyPr>
          <a:lstStyle/>
          <a:p>
            <a:r>
              <a:rPr lang="it-IT" sz="2667" b="1" err="1">
                <a:solidFill>
                  <a:srgbClr val="0033CC"/>
                </a:solidFill>
                <a:latin typeface="Consolas" panose="020B0609020204030204" pitchFamily="49" charset="0"/>
                <a:cs typeface="Consolas" panose="020B0609020204030204" pitchFamily="49" charset="0"/>
              </a:rPr>
              <a:t>fact</a:t>
            </a:r>
            <a:r>
              <a:rPr lang="it-IT" sz="2667" b="1">
                <a:latin typeface="Consolas" panose="020B0609020204030204" pitchFamily="49" charset="0"/>
                <a:cs typeface="Consolas" panose="020B0609020204030204" pitchFamily="49" charset="0"/>
              </a:rPr>
              <a:t> </a:t>
            </a:r>
            <a:r>
              <a:rPr lang="it-IT" sz="2667" b="1" err="1">
                <a:latin typeface="Consolas" panose="020B0609020204030204" pitchFamily="49" charset="0"/>
                <a:cs typeface="Consolas" panose="020B0609020204030204" pitchFamily="49" charset="0"/>
              </a:rPr>
              <a:t>DeadSinceDeath</a:t>
            </a:r>
            <a:r>
              <a:rPr lang="it-IT" sz="2667" b="1">
                <a:latin typeface="Consolas" panose="020B0609020204030204" pitchFamily="49" charset="0"/>
                <a:cs typeface="Consolas" panose="020B0609020204030204" pitchFamily="49" charset="0"/>
              </a:rPr>
              <a:t> {</a:t>
            </a:r>
          </a:p>
          <a:p>
            <a:r>
              <a:rPr lang="it-IT" sz="2667" b="1" err="1">
                <a:solidFill>
                  <a:srgbClr val="0033CC"/>
                </a:solidFill>
                <a:latin typeface="Consolas" panose="020B0609020204030204" pitchFamily="49" charset="0"/>
                <a:cs typeface="Consolas" panose="020B0609020204030204" pitchFamily="49" charset="0"/>
              </a:rPr>
              <a:t>always</a:t>
            </a:r>
            <a:r>
              <a:rPr lang="it-IT" sz="2667" b="1">
                <a:latin typeface="Consolas" panose="020B0609020204030204" pitchFamily="49" charset="0"/>
                <a:cs typeface="Consolas" panose="020B0609020204030204" pitchFamily="49" charset="0"/>
              </a:rPr>
              <a:t> (</a:t>
            </a:r>
            <a:r>
              <a:rPr lang="it-IT" sz="2667" b="1" err="1">
                <a:solidFill>
                  <a:srgbClr val="0033CC"/>
                </a:solidFill>
                <a:latin typeface="Consolas" panose="020B0609020204030204" pitchFamily="49" charset="0"/>
                <a:cs typeface="Consolas" panose="020B0609020204030204" pitchFamily="49" charset="0"/>
              </a:rPr>
              <a:t>all</a:t>
            </a:r>
            <a:r>
              <a:rPr lang="it-IT" sz="2667" b="1">
                <a:latin typeface="Consolas" panose="020B0609020204030204" pitchFamily="49" charset="0"/>
                <a:cs typeface="Consolas" panose="020B0609020204030204" pitchFamily="49" charset="0"/>
              </a:rPr>
              <a:t> p:Person | </a:t>
            </a:r>
            <a:r>
              <a:rPr lang="it-IT" sz="2667" b="1" err="1">
                <a:latin typeface="Consolas" panose="020B0609020204030204" pitchFamily="49" charset="0"/>
                <a:cs typeface="Consolas" panose="020B0609020204030204" pitchFamily="49" charset="0"/>
              </a:rPr>
              <a:t>p.liveness</a:t>
            </a:r>
            <a:r>
              <a:rPr lang="it-IT" sz="2667" b="1">
                <a:latin typeface="Consolas" panose="020B0609020204030204" pitchFamily="49" charset="0"/>
                <a:cs typeface="Consolas" panose="020B0609020204030204" pitchFamily="49" charset="0"/>
              </a:rPr>
              <a:t> = Dead </a:t>
            </a:r>
            <a:r>
              <a:rPr lang="it-IT" sz="2667" b="1" err="1">
                <a:solidFill>
                  <a:srgbClr val="0033CC"/>
                </a:solidFill>
                <a:latin typeface="Consolas" panose="020B0609020204030204" pitchFamily="49" charset="0"/>
                <a:cs typeface="Consolas" panose="020B0609020204030204" pitchFamily="49" charset="0"/>
              </a:rPr>
              <a:t>implies</a:t>
            </a:r>
            <a:r>
              <a:rPr lang="it-IT" sz="2667" b="1">
                <a:solidFill>
                  <a:srgbClr val="0033CC"/>
                </a:solidFill>
                <a:latin typeface="Consolas" panose="020B0609020204030204" pitchFamily="49" charset="0"/>
                <a:cs typeface="Consolas" panose="020B0609020204030204" pitchFamily="49" charset="0"/>
              </a:rPr>
              <a:t> once</a:t>
            </a:r>
            <a:r>
              <a:rPr lang="it-IT" sz="2667" b="1">
                <a:latin typeface="Consolas" panose="020B0609020204030204" pitchFamily="49" charset="0"/>
                <a:cs typeface="Consolas" panose="020B0609020204030204" pitchFamily="49" charset="0"/>
              </a:rPr>
              <a:t> Die [p])}</a:t>
            </a:r>
          </a:p>
        </p:txBody>
      </p:sp>
      <p:sp>
        <p:nvSpPr>
          <p:cNvPr id="5" name="CasellaDiTesto 4">
            <a:extLst>
              <a:ext uri="{FF2B5EF4-FFF2-40B4-BE49-F238E27FC236}">
                <a16:creationId xmlns:a16="http://schemas.microsoft.com/office/drawing/2014/main" id="{0ADF56E9-E8BC-CEEC-316A-50E877958CDF}"/>
              </a:ext>
            </a:extLst>
          </p:cNvPr>
          <p:cNvSpPr txBox="1"/>
          <p:nvPr/>
        </p:nvSpPr>
        <p:spPr>
          <a:xfrm>
            <a:off x="1242669" y="2434307"/>
            <a:ext cx="2222102" cy="861774"/>
          </a:xfrm>
          <a:prstGeom prst="rect">
            <a:avLst/>
          </a:prstGeom>
          <a:noFill/>
        </p:spPr>
        <p:txBody>
          <a:bodyPr wrap="square" rtlCol="0">
            <a:spAutoFit/>
          </a:bodyPr>
          <a:lstStyle/>
          <a:p>
            <a:pPr defTabSz="380985">
              <a:buClrTx/>
            </a:pPr>
            <a:r>
              <a:rPr lang="it-IT" sz="5000" b="1" kern="1200">
                <a:solidFill>
                  <a:srgbClr val="1F497D">
                    <a:lumMod val="75000"/>
                  </a:srgbClr>
                </a:solidFill>
                <a:latin typeface="Arial" panose="020B0604020202020204" pitchFamily="34" charset="0"/>
                <a:ea typeface="+mn-ea"/>
                <a:cs typeface="Arial" panose="020B0604020202020204" pitchFamily="34" charset="0"/>
              </a:rPr>
              <a:t>ONCE</a:t>
            </a:r>
          </a:p>
        </p:txBody>
      </p:sp>
      <p:sp>
        <p:nvSpPr>
          <p:cNvPr id="6" name="Titolo 1">
            <a:extLst>
              <a:ext uri="{FF2B5EF4-FFF2-40B4-BE49-F238E27FC236}">
                <a16:creationId xmlns:a16="http://schemas.microsoft.com/office/drawing/2014/main" id="{629F78DC-5171-5191-971C-E92E92DF664B}"/>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TEMPORAL CONNECTIVES</a:t>
            </a:r>
          </a:p>
        </p:txBody>
      </p:sp>
      <p:sp>
        <p:nvSpPr>
          <p:cNvPr id="7" name="TextBox 6">
            <a:extLst>
              <a:ext uri="{FF2B5EF4-FFF2-40B4-BE49-F238E27FC236}">
                <a16:creationId xmlns:a16="http://schemas.microsoft.com/office/drawing/2014/main" id="{F8C9053A-AE41-7BE0-F1D2-9F79FA009E9A}"/>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err="1">
                <a:solidFill>
                  <a:prstClr val="white"/>
                </a:solidFill>
                <a:latin typeface="Arial" panose="020B0604020202020204" pitchFamily="34" charset="0"/>
                <a:ea typeface="+mn-ea"/>
                <a:cs typeface="Arial" panose="020B0604020202020204" pitchFamily="34" charset="0"/>
              </a:rPr>
              <a:t>Before</a:t>
            </a:r>
            <a:r>
              <a:rPr lang="it-IT" sz="2333" kern="1200">
                <a:solidFill>
                  <a:prstClr val="white"/>
                </a:solidFill>
                <a:latin typeface="Arial" panose="020B0604020202020204" pitchFamily="34" charset="0"/>
                <a:ea typeface="+mn-ea"/>
                <a:cs typeface="Arial" panose="020B0604020202020204" pitchFamily="34" charset="0"/>
              </a:rPr>
              <a:t> and Once</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9B149EB3-8B0B-F628-0799-B390F8BC7E76}"/>
              </a:ext>
            </a:extLst>
          </p:cNvPr>
          <p:cNvSpPr txBox="1"/>
          <p:nvPr/>
        </p:nvSpPr>
        <p:spPr>
          <a:xfrm>
            <a:off x="9394785" y="220469"/>
            <a:ext cx="556648" cy="451342"/>
          </a:xfrm>
          <a:prstGeom prst="rect">
            <a:avLst/>
          </a:prstGeom>
          <a:noFill/>
        </p:spPr>
        <p:txBody>
          <a:bodyPr wrap="square" rtlCol="0">
            <a:spAutoFit/>
          </a:bodyPr>
          <a:lstStyle/>
          <a:p>
            <a:pPr defTabSz="380985">
              <a:buClrTx/>
            </a:pPr>
            <a:r>
              <a:rPr lang="en-US" sz="2333" kern="1200">
                <a:solidFill>
                  <a:prstClr val="white"/>
                </a:solidFill>
                <a:latin typeface="Arial" panose="020B0604020202020204" pitchFamily="34" charset="0"/>
                <a:ea typeface="+mn-ea"/>
                <a:cs typeface="Arial" panose="020B0604020202020204" pitchFamily="34" charset="0"/>
              </a:rPr>
              <a:t>17</a:t>
            </a:r>
          </a:p>
        </p:txBody>
      </p:sp>
      <p:cxnSp>
        <p:nvCxnSpPr>
          <p:cNvPr id="2" name="Connettore 1 3">
            <a:extLst>
              <a:ext uri="{FF2B5EF4-FFF2-40B4-BE49-F238E27FC236}">
                <a16:creationId xmlns:a16="http://schemas.microsoft.com/office/drawing/2014/main" id="{6733B5B6-2A4C-394E-2147-7DF3776F7264}"/>
              </a:ext>
            </a:extLst>
          </p:cNvPr>
          <p:cNvCxnSpPr>
            <a:cxnSpLocks/>
          </p:cNvCxnSpPr>
          <p:nvPr/>
        </p:nvCxnSpPr>
        <p:spPr>
          <a:xfrm>
            <a:off x="4674358" y="1069076"/>
            <a:ext cx="0" cy="4026089"/>
          </a:xfrm>
          <a:prstGeom prst="line">
            <a:avLst/>
          </a:prstGeom>
          <a:ln w="38100">
            <a:solidFill>
              <a:srgbClr val="728FA5"/>
            </a:solidFill>
          </a:ln>
          <a:effectLst/>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D3CB5137-8B02-8B5A-0103-878A51824D3D}"/>
              </a:ext>
            </a:extLst>
          </p:cNvPr>
          <p:cNvSpPr/>
          <p:nvPr/>
        </p:nvSpPr>
        <p:spPr>
          <a:xfrm>
            <a:off x="4927600" y="3375949"/>
            <a:ext cx="888678" cy="290132"/>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85">
              <a:buClrTx/>
            </a:pPr>
            <a:endParaRPr lang="en-US" sz="1500" kern="1200">
              <a:solidFill>
                <a:prstClr val="white"/>
              </a:solidFill>
              <a:latin typeface="Calibri"/>
            </a:endParaRPr>
          </a:p>
        </p:txBody>
      </p:sp>
    </p:spTree>
    <p:extLst>
      <p:ext uri="{BB962C8B-B14F-4D97-AF65-F5344CB8AC3E}">
        <p14:creationId xmlns:p14="http://schemas.microsoft.com/office/powerpoint/2010/main" val="262046866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30263836-4433-9E5A-8013-797140178312}"/>
              </a:ext>
            </a:extLst>
          </p:cNvPr>
          <p:cNvSpPr>
            <a:spLocks noGrp="1"/>
          </p:cNvSpPr>
          <p:nvPr>
            <p:ph idx="1"/>
          </p:nvPr>
        </p:nvSpPr>
        <p:spPr>
          <a:xfrm>
            <a:off x="4927601" y="1940011"/>
            <a:ext cx="5302104" cy="2681364"/>
          </a:xfrm>
        </p:spPr>
        <p:txBody>
          <a:bodyPr>
            <a:normAutofit lnSpcReduction="10000"/>
          </a:bodyPr>
          <a:lstStyle/>
          <a:p>
            <a:r>
              <a:rPr lang="it-IT" sz="2667" b="1" err="1">
                <a:solidFill>
                  <a:srgbClr val="0033CC"/>
                </a:solidFill>
                <a:latin typeface="Consolas" panose="020B0609020204030204" pitchFamily="49" charset="0"/>
                <a:cs typeface="Consolas" panose="020B0609020204030204" pitchFamily="49" charset="0"/>
              </a:rPr>
              <a:t>assert</a:t>
            </a:r>
            <a:r>
              <a:rPr lang="it-IT" sz="2667" b="1">
                <a:latin typeface="Consolas" panose="020B0609020204030204" pitchFamily="49" charset="0"/>
                <a:cs typeface="Consolas" panose="020B0609020204030204" pitchFamily="49" charset="0"/>
              </a:rPr>
              <a:t> </a:t>
            </a:r>
            <a:r>
              <a:rPr lang="it-IT" sz="2667" b="1" err="1">
                <a:latin typeface="Consolas" panose="020B0609020204030204" pitchFamily="49" charset="0"/>
                <a:cs typeface="Consolas" panose="020B0609020204030204" pitchFamily="49" charset="0"/>
              </a:rPr>
              <a:t>IfAliveBeforeAlive</a:t>
            </a:r>
            <a:r>
              <a:rPr lang="it-IT" sz="2667" b="1">
                <a:latin typeface="Consolas" panose="020B0609020204030204" pitchFamily="49" charset="0"/>
                <a:cs typeface="Consolas" panose="020B0609020204030204" pitchFamily="49" charset="0"/>
              </a:rPr>
              <a:t> {</a:t>
            </a:r>
          </a:p>
          <a:p>
            <a:r>
              <a:rPr lang="it-IT" sz="2667" b="1">
                <a:solidFill>
                  <a:srgbClr val="0033CC"/>
                </a:solidFill>
                <a:latin typeface="Consolas" panose="020B0609020204030204" pitchFamily="49" charset="0"/>
                <a:cs typeface="Consolas" panose="020B0609020204030204" pitchFamily="49" charset="0"/>
              </a:rPr>
              <a:t>after</a:t>
            </a:r>
            <a:r>
              <a:rPr lang="it-IT" sz="2667" b="1">
                <a:latin typeface="Consolas" panose="020B0609020204030204" pitchFamily="49" charset="0"/>
                <a:cs typeface="Consolas" panose="020B0609020204030204" pitchFamily="49" charset="0"/>
              </a:rPr>
              <a:t> </a:t>
            </a:r>
          </a:p>
          <a:p>
            <a:r>
              <a:rPr lang="it-IT" sz="2667" b="1">
                <a:latin typeface="Consolas" panose="020B0609020204030204" pitchFamily="49" charset="0"/>
                <a:cs typeface="Consolas" panose="020B0609020204030204" pitchFamily="49" charset="0"/>
              </a:rPr>
              <a:t>(</a:t>
            </a:r>
            <a:r>
              <a:rPr lang="it-IT" sz="2667" b="1" err="1">
                <a:solidFill>
                  <a:srgbClr val="0033CC"/>
                </a:solidFill>
                <a:latin typeface="Consolas" panose="020B0609020204030204" pitchFamily="49" charset="0"/>
                <a:cs typeface="Consolas" panose="020B0609020204030204" pitchFamily="49" charset="0"/>
              </a:rPr>
              <a:t>always</a:t>
            </a:r>
            <a:r>
              <a:rPr lang="it-IT" sz="2667" b="1">
                <a:latin typeface="Consolas" panose="020B0609020204030204" pitchFamily="49" charset="0"/>
                <a:cs typeface="Consolas" panose="020B0609020204030204" pitchFamily="49" charset="0"/>
              </a:rPr>
              <a:t> (</a:t>
            </a:r>
            <a:r>
              <a:rPr lang="it-IT" sz="2667" b="1" err="1">
                <a:solidFill>
                  <a:srgbClr val="0033CC"/>
                </a:solidFill>
                <a:latin typeface="Consolas" panose="020B0609020204030204" pitchFamily="49" charset="0"/>
                <a:cs typeface="Consolas" panose="020B0609020204030204" pitchFamily="49" charset="0"/>
              </a:rPr>
              <a:t>all</a:t>
            </a:r>
            <a:r>
              <a:rPr lang="it-IT" sz="2667" b="1">
                <a:latin typeface="Consolas" panose="020B0609020204030204" pitchFamily="49" charset="0"/>
                <a:cs typeface="Consolas" panose="020B0609020204030204" pitchFamily="49" charset="0"/>
              </a:rPr>
              <a:t> p:Person | </a:t>
            </a:r>
            <a:r>
              <a:rPr lang="it-IT" sz="2667" b="1" err="1">
                <a:latin typeface="Consolas" panose="020B0609020204030204" pitchFamily="49" charset="0"/>
                <a:cs typeface="Consolas" panose="020B0609020204030204" pitchFamily="49" charset="0"/>
              </a:rPr>
              <a:t>p.liveness</a:t>
            </a:r>
            <a:r>
              <a:rPr lang="it-IT" sz="2667" b="1">
                <a:latin typeface="Consolas" panose="020B0609020204030204" pitchFamily="49" charset="0"/>
                <a:cs typeface="Consolas" panose="020B0609020204030204" pitchFamily="49" charset="0"/>
              </a:rPr>
              <a:t> = </a:t>
            </a:r>
            <a:r>
              <a:rPr lang="it-IT" sz="2667" b="1" err="1">
                <a:latin typeface="Consolas" panose="020B0609020204030204" pitchFamily="49" charset="0"/>
                <a:cs typeface="Consolas" panose="020B0609020204030204" pitchFamily="49" charset="0"/>
              </a:rPr>
              <a:t>Alive</a:t>
            </a:r>
            <a:r>
              <a:rPr lang="it-IT" sz="2667" b="1">
                <a:latin typeface="Consolas" panose="020B0609020204030204" pitchFamily="49" charset="0"/>
                <a:cs typeface="Consolas" panose="020B0609020204030204" pitchFamily="49" charset="0"/>
              </a:rPr>
              <a:t> </a:t>
            </a:r>
            <a:r>
              <a:rPr lang="it-IT" sz="2667" b="1" err="1">
                <a:solidFill>
                  <a:srgbClr val="0033CC"/>
                </a:solidFill>
                <a:latin typeface="Consolas" panose="020B0609020204030204" pitchFamily="49" charset="0"/>
                <a:cs typeface="Consolas" panose="020B0609020204030204" pitchFamily="49" charset="0"/>
              </a:rPr>
              <a:t>implies</a:t>
            </a:r>
            <a:r>
              <a:rPr lang="it-IT" sz="2667" b="1">
                <a:latin typeface="Consolas" panose="020B0609020204030204" pitchFamily="49" charset="0"/>
                <a:cs typeface="Consolas" panose="020B0609020204030204" pitchFamily="49" charset="0"/>
              </a:rPr>
              <a:t> </a:t>
            </a:r>
            <a:r>
              <a:rPr lang="it-IT" sz="2667" b="1" err="1">
                <a:solidFill>
                  <a:srgbClr val="0033CC"/>
                </a:solidFill>
                <a:latin typeface="Consolas" panose="020B0609020204030204" pitchFamily="49" charset="0"/>
                <a:cs typeface="Consolas" panose="020B0609020204030204" pitchFamily="49" charset="0"/>
              </a:rPr>
              <a:t>before</a:t>
            </a:r>
            <a:r>
              <a:rPr lang="it-IT" sz="2667" b="1">
                <a:latin typeface="Consolas" panose="020B0609020204030204" pitchFamily="49" charset="0"/>
                <a:cs typeface="Consolas" panose="020B0609020204030204" pitchFamily="49" charset="0"/>
              </a:rPr>
              <a:t> </a:t>
            </a:r>
            <a:r>
              <a:rPr lang="it-IT" sz="2667" b="1" err="1">
                <a:latin typeface="Consolas" panose="020B0609020204030204" pitchFamily="49" charset="0"/>
                <a:cs typeface="Consolas" panose="020B0609020204030204" pitchFamily="49" charset="0"/>
              </a:rPr>
              <a:t>p.liveness</a:t>
            </a:r>
            <a:r>
              <a:rPr lang="it-IT" sz="2667" b="1">
                <a:latin typeface="Consolas" panose="020B0609020204030204" pitchFamily="49" charset="0"/>
                <a:cs typeface="Consolas" panose="020B0609020204030204" pitchFamily="49" charset="0"/>
              </a:rPr>
              <a:t> = </a:t>
            </a:r>
            <a:r>
              <a:rPr lang="it-IT" sz="2667" b="1" err="1">
                <a:latin typeface="Consolas" panose="020B0609020204030204" pitchFamily="49" charset="0"/>
                <a:cs typeface="Consolas" panose="020B0609020204030204" pitchFamily="49" charset="0"/>
              </a:rPr>
              <a:t>Alive</a:t>
            </a:r>
            <a:r>
              <a:rPr lang="it-IT" sz="2667" b="1">
                <a:latin typeface="Consolas" panose="020B0609020204030204" pitchFamily="49" charset="0"/>
                <a:cs typeface="Consolas" panose="020B0609020204030204" pitchFamily="49" charset="0"/>
              </a:rPr>
              <a:t>) )}</a:t>
            </a:r>
          </a:p>
        </p:txBody>
      </p:sp>
      <p:sp>
        <p:nvSpPr>
          <p:cNvPr id="5" name="CasellaDiTesto 4">
            <a:extLst>
              <a:ext uri="{FF2B5EF4-FFF2-40B4-BE49-F238E27FC236}">
                <a16:creationId xmlns:a16="http://schemas.microsoft.com/office/drawing/2014/main" id="{0ADF56E9-E8BC-CEEC-316A-50E877958CDF}"/>
              </a:ext>
            </a:extLst>
          </p:cNvPr>
          <p:cNvSpPr txBox="1"/>
          <p:nvPr/>
        </p:nvSpPr>
        <p:spPr>
          <a:xfrm>
            <a:off x="997273" y="2434307"/>
            <a:ext cx="2844720" cy="861774"/>
          </a:xfrm>
          <a:prstGeom prst="rect">
            <a:avLst/>
          </a:prstGeom>
          <a:noFill/>
        </p:spPr>
        <p:txBody>
          <a:bodyPr wrap="square" rtlCol="0">
            <a:spAutoFit/>
          </a:bodyPr>
          <a:lstStyle/>
          <a:p>
            <a:pPr defTabSz="380985">
              <a:buClrTx/>
            </a:pPr>
            <a:r>
              <a:rPr lang="it-IT" sz="5000" b="1" kern="1200">
                <a:solidFill>
                  <a:srgbClr val="1F497D">
                    <a:lumMod val="75000"/>
                  </a:srgbClr>
                </a:solidFill>
                <a:latin typeface="Arial" panose="020B0604020202020204" pitchFamily="34" charset="0"/>
                <a:ea typeface="+mn-ea"/>
                <a:cs typeface="Arial" panose="020B0604020202020204" pitchFamily="34" charset="0"/>
              </a:rPr>
              <a:t>BEFORE</a:t>
            </a:r>
          </a:p>
        </p:txBody>
      </p:sp>
      <p:sp>
        <p:nvSpPr>
          <p:cNvPr id="6" name="Titolo 1">
            <a:extLst>
              <a:ext uri="{FF2B5EF4-FFF2-40B4-BE49-F238E27FC236}">
                <a16:creationId xmlns:a16="http://schemas.microsoft.com/office/drawing/2014/main" id="{629F78DC-5171-5191-971C-E92E92DF664B}"/>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TEMPORAL CONNECTIVES</a:t>
            </a:r>
          </a:p>
        </p:txBody>
      </p:sp>
      <p:sp>
        <p:nvSpPr>
          <p:cNvPr id="7" name="TextBox 6">
            <a:extLst>
              <a:ext uri="{FF2B5EF4-FFF2-40B4-BE49-F238E27FC236}">
                <a16:creationId xmlns:a16="http://schemas.microsoft.com/office/drawing/2014/main" id="{F8C9053A-AE41-7BE0-F1D2-9F79FA009E9A}"/>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err="1">
                <a:solidFill>
                  <a:prstClr val="white"/>
                </a:solidFill>
                <a:latin typeface="Arial" panose="020B0604020202020204" pitchFamily="34" charset="0"/>
                <a:ea typeface="+mn-ea"/>
                <a:cs typeface="Arial" panose="020B0604020202020204" pitchFamily="34" charset="0"/>
              </a:rPr>
              <a:t>Before</a:t>
            </a:r>
            <a:r>
              <a:rPr lang="it-IT" sz="2333" kern="1200">
                <a:solidFill>
                  <a:prstClr val="white"/>
                </a:solidFill>
                <a:latin typeface="Arial" panose="020B0604020202020204" pitchFamily="34" charset="0"/>
                <a:ea typeface="+mn-ea"/>
                <a:cs typeface="Arial" panose="020B0604020202020204" pitchFamily="34" charset="0"/>
              </a:rPr>
              <a:t> and Once</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9B149EB3-8B0B-F628-0799-B390F8BC7E76}"/>
              </a:ext>
            </a:extLst>
          </p:cNvPr>
          <p:cNvSpPr txBox="1"/>
          <p:nvPr/>
        </p:nvSpPr>
        <p:spPr>
          <a:xfrm>
            <a:off x="9394785" y="220469"/>
            <a:ext cx="556648" cy="451342"/>
          </a:xfrm>
          <a:prstGeom prst="rect">
            <a:avLst/>
          </a:prstGeom>
          <a:noFill/>
        </p:spPr>
        <p:txBody>
          <a:bodyPr wrap="square" rtlCol="0">
            <a:spAutoFit/>
          </a:bodyPr>
          <a:lstStyle/>
          <a:p>
            <a:pPr defTabSz="380985">
              <a:buClrTx/>
            </a:pPr>
            <a:r>
              <a:rPr lang="en-US" sz="2333" kern="1200">
                <a:solidFill>
                  <a:prstClr val="white"/>
                </a:solidFill>
                <a:latin typeface="Arial" panose="020B0604020202020204" pitchFamily="34" charset="0"/>
                <a:ea typeface="+mn-ea"/>
                <a:cs typeface="Arial" panose="020B0604020202020204" pitchFamily="34" charset="0"/>
              </a:rPr>
              <a:t>19</a:t>
            </a:r>
          </a:p>
        </p:txBody>
      </p:sp>
      <p:cxnSp>
        <p:nvCxnSpPr>
          <p:cNvPr id="2" name="Connettore 1 3">
            <a:extLst>
              <a:ext uri="{FF2B5EF4-FFF2-40B4-BE49-F238E27FC236}">
                <a16:creationId xmlns:a16="http://schemas.microsoft.com/office/drawing/2014/main" id="{6733B5B6-2A4C-394E-2147-7DF3776F7264}"/>
              </a:ext>
            </a:extLst>
          </p:cNvPr>
          <p:cNvCxnSpPr>
            <a:cxnSpLocks/>
          </p:cNvCxnSpPr>
          <p:nvPr/>
        </p:nvCxnSpPr>
        <p:spPr>
          <a:xfrm>
            <a:off x="4674358" y="1069076"/>
            <a:ext cx="0" cy="4026089"/>
          </a:xfrm>
          <a:prstGeom prst="line">
            <a:avLst/>
          </a:prstGeom>
          <a:ln w="38100">
            <a:solidFill>
              <a:srgbClr val="728FA5"/>
            </a:solidFill>
          </a:ln>
          <a:effectLst/>
        </p:spPr>
        <p:style>
          <a:lnRef idx="2">
            <a:schemeClr val="accent1"/>
          </a:lnRef>
          <a:fillRef idx="0">
            <a:schemeClr val="accent1"/>
          </a:fillRef>
          <a:effectRef idx="1">
            <a:schemeClr val="accent1"/>
          </a:effectRef>
          <a:fontRef idx="minor">
            <a:schemeClr val="tx1"/>
          </a:fontRef>
        </p:style>
      </p:cxnSp>
      <p:sp>
        <p:nvSpPr>
          <p:cNvPr id="4" name="Rectangle 3">
            <a:extLst>
              <a:ext uri="{FF2B5EF4-FFF2-40B4-BE49-F238E27FC236}">
                <a16:creationId xmlns:a16="http://schemas.microsoft.com/office/drawing/2014/main" id="{DA574C8B-506B-F032-F768-F1D144825727}"/>
              </a:ext>
            </a:extLst>
          </p:cNvPr>
          <p:cNvSpPr/>
          <p:nvPr/>
        </p:nvSpPr>
        <p:spPr>
          <a:xfrm>
            <a:off x="4927601" y="3628518"/>
            <a:ext cx="1245564" cy="299812"/>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85">
              <a:buClrTx/>
            </a:pPr>
            <a:endParaRPr lang="en-US" sz="1500" kern="1200">
              <a:solidFill>
                <a:prstClr val="white"/>
              </a:solidFill>
              <a:latin typeface="Calibri"/>
            </a:endParaRPr>
          </a:p>
        </p:txBody>
      </p:sp>
    </p:spTree>
    <p:extLst>
      <p:ext uri="{BB962C8B-B14F-4D97-AF65-F5344CB8AC3E}">
        <p14:creationId xmlns:p14="http://schemas.microsoft.com/office/powerpoint/2010/main" val="32234242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asellaDiTesto 3">
            <a:extLst>
              <a:ext uri="{FF2B5EF4-FFF2-40B4-BE49-F238E27FC236}">
                <a16:creationId xmlns:a16="http://schemas.microsoft.com/office/drawing/2014/main" id="{83B6F69D-164C-E93C-FFFD-E962A94026A7}"/>
              </a:ext>
            </a:extLst>
          </p:cNvPr>
          <p:cNvSpPr txBox="1"/>
          <p:nvPr/>
        </p:nvSpPr>
        <p:spPr>
          <a:xfrm>
            <a:off x="1384557" y="2434305"/>
            <a:ext cx="2108788" cy="861774"/>
          </a:xfrm>
          <a:prstGeom prst="rect">
            <a:avLst/>
          </a:prstGeom>
          <a:noFill/>
        </p:spPr>
        <p:txBody>
          <a:bodyPr wrap="square" rtlCol="0">
            <a:spAutoFit/>
          </a:bodyPr>
          <a:lstStyle/>
          <a:p>
            <a:pPr defTabSz="380985">
              <a:buClrTx/>
            </a:pPr>
            <a:r>
              <a:rPr lang="it-IT" sz="5000" b="1" kern="1200">
                <a:solidFill>
                  <a:srgbClr val="1F497D">
                    <a:lumMod val="75000"/>
                  </a:srgbClr>
                </a:solidFill>
                <a:latin typeface="Arial" panose="020B0604020202020204" pitchFamily="34" charset="0"/>
                <a:ea typeface="+mn-ea"/>
                <a:cs typeface="Arial" panose="020B0604020202020204" pitchFamily="34" charset="0"/>
              </a:rPr>
              <a:t>UNTIL</a:t>
            </a:r>
          </a:p>
        </p:txBody>
      </p:sp>
      <p:sp>
        <p:nvSpPr>
          <p:cNvPr id="6" name="Titolo 1">
            <a:extLst>
              <a:ext uri="{FF2B5EF4-FFF2-40B4-BE49-F238E27FC236}">
                <a16:creationId xmlns:a16="http://schemas.microsoft.com/office/drawing/2014/main" id="{95D91143-A082-935D-94B5-743ADC556BB4}"/>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TEMPORAL CONNECTIVES</a:t>
            </a:r>
          </a:p>
        </p:txBody>
      </p:sp>
      <p:sp>
        <p:nvSpPr>
          <p:cNvPr id="7" name="TextBox 6">
            <a:extLst>
              <a:ext uri="{FF2B5EF4-FFF2-40B4-BE49-F238E27FC236}">
                <a16:creationId xmlns:a16="http://schemas.microsoft.com/office/drawing/2014/main" id="{1D3B7933-CCD1-6218-7285-B90335C6318D}"/>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err="1">
                <a:solidFill>
                  <a:prstClr val="white"/>
                </a:solidFill>
                <a:latin typeface="Arial" panose="020B0604020202020204" pitchFamily="34" charset="0"/>
                <a:ea typeface="+mn-ea"/>
                <a:cs typeface="Arial" panose="020B0604020202020204" pitchFamily="34" charset="0"/>
              </a:rPr>
              <a:t>Until</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2FE6663F-DCF4-1F86-9087-D5859FE20680}"/>
              </a:ext>
            </a:extLst>
          </p:cNvPr>
          <p:cNvSpPr txBox="1"/>
          <p:nvPr/>
        </p:nvSpPr>
        <p:spPr>
          <a:xfrm>
            <a:off x="9394785" y="220469"/>
            <a:ext cx="556648" cy="451342"/>
          </a:xfrm>
          <a:prstGeom prst="rect">
            <a:avLst/>
          </a:prstGeom>
          <a:noFill/>
        </p:spPr>
        <p:txBody>
          <a:bodyPr wrap="square" rtlCol="0">
            <a:spAutoFit/>
          </a:bodyPr>
          <a:lstStyle/>
          <a:p>
            <a:pPr defTabSz="380985">
              <a:buClrTx/>
            </a:pPr>
            <a:r>
              <a:rPr lang="en-US" sz="2333" kern="1200">
                <a:solidFill>
                  <a:prstClr val="white"/>
                </a:solidFill>
                <a:latin typeface="Arial" panose="020B0604020202020204" pitchFamily="34" charset="0"/>
                <a:ea typeface="+mn-ea"/>
                <a:cs typeface="Arial" panose="020B0604020202020204" pitchFamily="34" charset="0"/>
              </a:rPr>
              <a:t>21</a:t>
            </a:r>
          </a:p>
        </p:txBody>
      </p:sp>
      <p:cxnSp>
        <p:nvCxnSpPr>
          <p:cNvPr id="2" name="Connettore 1 3">
            <a:extLst>
              <a:ext uri="{FF2B5EF4-FFF2-40B4-BE49-F238E27FC236}">
                <a16:creationId xmlns:a16="http://schemas.microsoft.com/office/drawing/2014/main" id="{EAEFC821-0DF2-97D0-27F1-FD4D362CB426}"/>
              </a:ext>
            </a:extLst>
          </p:cNvPr>
          <p:cNvCxnSpPr>
            <a:cxnSpLocks/>
          </p:cNvCxnSpPr>
          <p:nvPr/>
        </p:nvCxnSpPr>
        <p:spPr>
          <a:xfrm>
            <a:off x="4674358" y="1069076"/>
            <a:ext cx="0" cy="4026089"/>
          </a:xfrm>
          <a:prstGeom prst="line">
            <a:avLst/>
          </a:prstGeom>
          <a:ln w="38100">
            <a:solidFill>
              <a:srgbClr val="728FA5"/>
            </a:solidFill>
          </a:ln>
          <a:effectLst/>
        </p:spPr>
        <p:style>
          <a:lnRef idx="2">
            <a:schemeClr val="accent1"/>
          </a:lnRef>
          <a:fillRef idx="0">
            <a:schemeClr val="accent1"/>
          </a:fillRef>
          <a:effectRef idx="1">
            <a:schemeClr val="accent1"/>
          </a:effectRef>
          <a:fontRef idx="minor">
            <a:schemeClr val="tx1"/>
          </a:fontRef>
        </p:style>
      </p:cxnSp>
      <p:sp>
        <p:nvSpPr>
          <p:cNvPr id="9" name="CasellaDiTesto 8">
            <a:extLst>
              <a:ext uri="{FF2B5EF4-FFF2-40B4-BE49-F238E27FC236}">
                <a16:creationId xmlns:a16="http://schemas.microsoft.com/office/drawing/2014/main" id="{D7C3EE73-E43C-C7E9-0A34-3E2312971454}"/>
              </a:ext>
            </a:extLst>
          </p:cNvPr>
          <p:cNvSpPr txBox="1"/>
          <p:nvPr/>
        </p:nvSpPr>
        <p:spPr>
          <a:xfrm>
            <a:off x="4927600" y="1793105"/>
            <a:ext cx="5080000" cy="2144498"/>
          </a:xfrm>
          <a:prstGeom prst="rect">
            <a:avLst/>
          </a:prstGeom>
          <a:noFill/>
        </p:spPr>
        <p:txBody>
          <a:bodyPr wrap="square">
            <a:spAutoFit/>
          </a:bodyPr>
          <a:lstStyle/>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fact</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prstClr val="black"/>
                </a:solidFill>
                <a:latin typeface="Consolas" panose="020B0609020204030204" pitchFamily="49" charset="0"/>
                <a:ea typeface="+mn-ea"/>
                <a:cs typeface="Consolas" panose="020B0609020204030204" pitchFamily="49" charset="0"/>
              </a:rPr>
              <a:t>AliveUntilDeath</a:t>
            </a:r>
            <a:r>
              <a:rPr lang="it-IT" sz="2667" b="1" kern="1200">
                <a:solidFill>
                  <a:prstClr val="black"/>
                </a:solidFill>
                <a:latin typeface="Consolas" panose="020B0609020204030204" pitchFamily="49" charset="0"/>
                <a:ea typeface="+mn-ea"/>
                <a:cs typeface="Consolas" panose="020B0609020204030204" pitchFamily="49" charset="0"/>
              </a:rPr>
              <a:t> {</a:t>
            </a:r>
          </a:p>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always</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srgbClr val="0033CC"/>
                </a:solidFill>
                <a:latin typeface="Consolas" panose="020B0609020204030204" pitchFamily="49" charset="0"/>
                <a:ea typeface="+mn-ea"/>
                <a:cs typeface="Consolas" panose="020B0609020204030204" pitchFamily="49" charset="0"/>
              </a:rPr>
              <a:t>all</a:t>
            </a:r>
            <a:r>
              <a:rPr lang="it-IT" sz="2667" b="1" kern="1200">
                <a:solidFill>
                  <a:prstClr val="black"/>
                </a:solidFill>
                <a:latin typeface="Consolas" panose="020B0609020204030204" pitchFamily="49" charset="0"/>
                <a:ea typeface="+mn-ea"/>
                <a:cs typeface="Consolas" panose="020B0609020204030204" pitchFamily="49" charset="0"/>
              </a:rPr>
              <a:t> p:Person | </a:t>
            </a: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 = </a:t>
            </a:r>
            <a:r>
              <a:rPr lang="it-IT" sz="2667" b="1" kern="1200" err="1">
                <a:solidFill>
                  <a:prstClr val="black"/>
                </a:solidFill>
                <a:latin typeface="Consolas" panose="020B0609020204030204" pitchFamily="49" charset="0"/>
                <a:ea typeface="+mn-ea"/>
                <a:cs typeface="Consolas" panose="020B0609020204030204" pitchFamily="49" charset="0"/>
              </a:rPr>
              <a:t>Alive</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srgbClr val="0033CC"/>
                </a:solidFill>
                <a:latin typeface="Consolas" panose="020B0609020204030204" pitchFamily="49" charset="0"/>
                <a:ea typeface="+mn-ea"/>
                <a:cs typeface="Consolas" panose="020B0609020204030204" pitchFamily="49" charset="0"/>
              </a:rPr>
              <a:t>implies</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a:t>
            </a:r>
            <a:r>
              <a:rPr lang="it-IT" sz="2667" b="1" kern="1200" err="1">
                <a:solidFill>
                  <a:prstClr val="black"/>
                </a:solidFill>
                <a:latin typeface="Consolas" panose="020B0609020204030204" pitchFamily="49" charset="0"/>
                <a:ea typeface="+mn-ea"/>
                <a:cs typeface="Consolas" panose="020B0609020204030204" pitchFamily="49" charset="0"/>
              </a:rPr>
              <a:t>Alive</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srgbClr val="0033CC"/>
                </a:solidFill>
                <a:latin typeface="Consolas" panose="020B0609020204030204" pitchFamily="49" charset="0"/>
                <a:ea typeface="+mn-ea"/>
                <a:cs typeface="Consolas" panose="020B0609020204030204" pitchFamily="49" charset="0"/>
              </a:rPr>
              <a:t>until</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 = Dead))}</a:t>
            </a:r>
          </a:p>
        </p:txBody>
      </p:sp>
      <p:sp>
        <p:nvSpPr>
          <p:cNvPr id="3" name="Rectangle 2">
            <a:extLst>
              <a:ext uri="{FF2B5EF4-FFF2-40B4-BE49-F238E27FC236}">
                <a16:creationId xmlns:a16="http://schemas.microsoft.com/office/drawing/2014/main" id="{4C271639-A8CF-C530-007A-572D52E872A2}"/>
              </a:ext>
            </a:extLst>
          </p:cNvPr>
          <p:cNvSpPr/>
          <p:nvPr/>
        </p:nvSpPr>
        <p:spPr>
          <a:xfrm>
            <a:off x="8322842" y="3096228"/>
            <a:ext cx="1004425" cy="285703"/>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85">
              <a:buClrTx/>
            </a:pPr>
            <a:endParaRPr lang="en-US" sz="1500" kern="1200">
              <a:solidFill>
                <a:prstClr val="white"/>
              </a:solidFill>
              <a:latin typeface="Calibri"/>
            </a:endParaRPr>
          </a:p>
        </p:txBody>
      </p:sp>
    </p:spTree>
    <p:extLst>
      <p:ext uri="{BB962C8B-B14F-4D97-AF65-F5344CB8AC3E}">
        <p14:creationId xmlns:p14="http://schemas.microsoft.com/office/powerpoint/2010/main" val="22315925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13D7F6E1-1AC6-7AEA-3658-7332A6FF4E19}"/>
              </a:ext>
            </a:extLst>
          </p:cNvPr>
          <p:cNvSpPr txBox="1"/>
          <p:nvPr/>
        </p:nvSpPr>
        <p:spPr>
          <a:xfrm>
            <a:off x="4927600" y="1793105"/>
            <a:ext cx="5017328" cy="2144498"/>
          </a:xfrm>
          <a:prstGeom prst="rect">
            <a:avLst/>
          </a:prstGeom>
          <a:noFill/>
        </p:spPr>
        <p:txBody>
          <a:bodyPr wrap="square">
            <a:spAutoFit/>
          </a:bodyPr>
          <a:lstStyle/>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assert</a:t>
            </a:r>
            <a:r>
              <a:rPr lang="it-IT" sz="2667" b="1" kern="1200">
                <a:solidFill>
                  <a:prstClr val="black"/>
                </a:solidFill>
                <a:latin typeface="Consolas" panose="020B0609020204030204" pitchFamily="49" charset="0"/>
                <a:ea typeface="+mn-ea"/>
                <a:cs typeface="Consolas" panose="020B0609020204030204" pitchFamily="49" charset="0"/>
              </a:rPr>
              <a:t> AliveUntilDeath2 {</a:t>
            </a:r>
          </a:p>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always</a:t>
            </a:r>
            <a:r>
              <a:rPr lang="it-IT" sz="2667" b="1" kern="1200">
                <a:solidFill>
                  <a:srgbClr val="0033CC"/>
                </a:solidFill>
                <a:latin typeface="Consolas" panose="020B0609020204030204" pitchFamily="49" charset="0"/>
                <a:ea typeface="+mn-ea"/>
                <a:cs typeface="Consolas" panose="020B0609020204030204" pitchFamily="49" charset="0"/>
              </a:rPr>
              <a:t> </a:t>
            </a:r>
            <a:r>
              <a:rPr lang="it-IT" sz="2667" b="1" kern="1200">
                <a:solidFill>
                  <a:prstClr val="black"/>
                </a:solidFill>
                <a:latin typeface="Consolas" panose="020B0609020204030204" pitchFamily="49" charset="0"/>
                <a:ea typeface="+mn-ea"/>
                <a:cs typeface="Consolas" panose="020B0609020204030204" pitchFamily="49" charset="0"/>
              </a:rPr>
              <a:t>(</a:t>
            </a:r>
            <a:r>
              <a:rPr lang="it-IT" sz="2667" b="1" kern="1200" err="1">
                <a:solidFill>
                  <a:srgbClr val="0033CC"/>
                </a:solidFill>
                <a:latin typeface="Consolas" panose="020B0609020204030204" pitchFamily="49" charset="0"/>
                <a:ea typeface="+mn-ea"/>
                <a:cs typeface="Consolas" panose="020B0609020204030204" pitchFamily="49" charset="0"/>
              </a:rPr>
              <a:t>all</a:t>
            </a:r>
            <a:r>
              <a:rPr lang="it-IT" sz="2667" b="1" kern="1200">
                <a:solidFill>
                  <a:prstClr val="black"/>
                </a:solidFill>
                <a:latin typeface="Consolas" panose="020B0609020204030204" pitchFamily="49" charset="0"/>
                <a:ea typeface="+mn-ea"/>
                <a:cs typeface="Consolas" panose="020B0609020204030204" pitchFamily="49" charset="0"/>
              </a:rPr>
              <a:t> p:Person | </a:t>
            </a: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 = </a:t>
            </a:r>
            <a:r>
              <a:rPr lang="it-IT" sz="2667" b="1" kern="1200" err="1">
                <a:solidFill>
                  <a:prstClr val="black"/>
                </a:solidFill>
                <a:latin typeface="Consolas" panose="020B0609020204030204" pitchFamily="49" charset="0"/>
                <a:ea typeface="+mn-ea"/>
                <a:cs typeface="Consolas" panose="020B0609020204030204" pitchFamily="49" charset="0"/>
              </a:rPr>
              <a:t>Alive</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srgbClr val="0033CC"/>
                </a:solidFill>
                <a:latin typeface="Consolas" panose="020B0609020204030204" pitchFamily="49" charset="0"/>
                <a:ea typeface="+mn-ea"/>
                <a:cs typeface="Consolas" panose="020B0609020204030204" pitchFamily="49" charset="0"/>
              </a:rPr>
              <a:t>implies</a:t>
            </a:r>
            <a:r>
              <a:rPr lang="it-IT" sz="2667" b="1" kern="1200">
                <a:solidFill>
                  <a:prstClr val="black"/>
                </a:solidFill>
                <a:latin typeface="Consolas" panose="020B0609020204030204" pitchFamily="49" charset="0"/>
                <a:ea typeface="+mn-ea"/>
                <a:cs typeface="Consolas" panose="020B0609020204030204" pitchFamily="49" charset="0"/>
              </a:rPr>
              <a:t> (Die[p] </a:t>
            </a:r>
            <a:r>
              <a:rPr lang="it-IT" sz="2667" b="1" kern="1200">
                <a:solidFill>
                  <a:srgbClr val="0033CC"/>
                </a:solidFill>
                <a:latin typeface="Consolas" panose="020B0609020204030204" pitchFamily="49" charset="0"/>
                <a:ea typeface="+mn-ea"/>
                <a:cs typeface="Consolas" panose="020B0609020204030204" pitchFamily="49" charset="0"/>
              </a:rPr>
              <a:t>releases</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 = </a:t>
            </a:r>
            <a:r>
              <a:rPr lang="it-IT" sz="2667" b="1" kern="1200" err="1">
                <a:solidFill>
                  <a:prstClr val="black"/>
                </a:solidFill>
                <a:latin typeface="Consolas" panose="020B0609020204030204" pitchFamily="49" charset="0"/>
                <a:ea typeface="+mn-ea"/>
                <a:cs typeface="Consolas" panose="020B0609020204030204" pitchFamily="49" charset="0"/>
              </a:rPr>
              <a:t>Alive</a:t>
            </a:r>
            <a:r>
              <a:rPr lang="it-IT" sz="2667" b="1" kern="1200">
                <a:solidFill>
                  <a:prstClr val="black"/>
                </a:solidFill>
                <a:latin typeface="Consolas" panose="020B0609020204030204" pitchFamily="49" charset="0"/>
                <a:ea typeface="+mn-ea"/>
                <a:cs typeface="Consolas" panose="020B0609020204030204" pitchFamily="49" charset="0"/>
              </a:rPr>
              <a:t>))}</a:t>
            </a:r>
          </a:p>
        </p:txBody>
      </p:sp>
      <p:sp>
        <p:nvSpPr>
          <p:cNvPr id="4" name="CasellaDiTesto 3">
            <a:extLst>
              <a:ext uri="{FF2B5EF4-FFF2-40B4-BE49-F238E27FC236}">
                <a16:creationId xmlns:a16="http://schemas.microsoft.com/office/drawing/2014/main" id="{83B6F69D-164C-E93C-FFFD-E962A94026A7}"/>
              </a:ext>
            </a:extLst>
          </p:cNvPr>
          <p:cNvSpPr txBox="1"/>
          <p:nvPr/>
        </p:nvSpPr>
        <p:spPr>
          <a:xfrm>
            <a:off x="575931" y="2434307"/>
            <a:ext cx="3623930" cy="861774"/>
          </a:xfrm>
          <a:prstGeom prst="rect">
            <a:avLst/>
          </a:prstGeom>
          <a:noFill/>
        </p:spPr>
        <p:txBody>
          <a:bodyPr wrap="square" rtlCol="0">
            <a:spAutoFit/>
          </a:bodyPr>
          <a:lstStyle/>
          <a:p>
            <a:pPr defTabSz="380985">
              <a:buClrTx/>
            </a:pPr>
            <a:r>
              <a:rPr lang="it-IT" sz="5000" b="1" kern="1200">
                <a:solidFill>
                  <a:srgbClr val="1F497D">
                    <a:lumMod val="75000"/>
                  </a:srgbClr>
                </a:solidFill>
                <a:latin typeface="Arial" panose="020B0604020202020204" pitchFamily="34" charset="0"/>
                <a:ea typeface="+mn-ea"/>
                <a:cs typeface="Arial" panose="020B0604020202020204" pitchFamily="34" charset="0"/>
              </a:rPr>
              <a:t>RELEASES</a:t>
            </a:r>
          </a:p>
        </p:txBody>
      </p:sp>
      <p:sp>
        <p:nvSpPr>
          <p:cNvPr id="6" name="Titolo 1">
            <a:extLst>
              <a:ext uri="{FF2B5EF4-FFF2-40B4-BE49-F238E27FC236}">
                <a16:creationId xmlns:a16="http://schemas.microsoft.com/office/drawing/2014/main" id="{95D91143-A082-935D-94B5-743ADC556BB4}"/>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TEMPORAL CONNECTIVES</a:t>
            </a:r>
          </a:p>
        </p:txBody>
      </p:sp>
      <p:sp>
        <p:nvSpPr>
          <p:cNvPr id="7" name="TextBox 6">
            <a:extLst>
              <a:ext uri="{FF2B5EF4-FFF2-40B4-BE49-F238E27FC236}">
                <a16:creationId xmlns:a16="http://schemas.microsoft.com/office/drawing/2014/main" id="{1D3B7933-CCD1-6218-7285-B90335C6318D}"/>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a:solidFill>
                  <a:prstClr val="white"/>
                </a:solidFill>
                <a:latin typeface="Arial" panose="020B0604020202020204" pitchFamily="34" charset="0"/>
                <a:ea typeface="+mn-ea"/>
                <a:cs typeface="Arial" panose="020B0604020202020204" pitchFamily="34" charset="0"/>
              </a:rPr>
              <a:t>Releases</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2FE6663F-DCF4-1F86-9087-D5859FE20680}"/>
              </a:ext>
            </a:extLst>
          </p:cNvPr>
          <p:cNvSpPr txBox="1"/>
          <p:nvPr/>
        </p:nvSpPr>
        <p:spPr>
          <a:xfrm>
            <a:off x="9394785" y="220469"/>
            <a:ext cx="556648" cy="451342"/>
          </a:xfrm>
          <a:prstGeom prst="rect">
            <a:avLst/>
          </a:prstGeom>
          <a:noFill/>
        </p:spPr>
        <p:txBody>
          <a:bodyPr wrap="square" rtlCol="0">
            <a:spAutoFit/>
          </a:bodyPr>
          <a:lstStyle/>
          <a:p>
            <a:pPr defTabSz="380985">
              <a:buClrTx/>
            </a:pPr>
            <a:r>
              <a:rPr lang="en-US" sz="2333" kern="1200">
                <a:solidFill>
                  <a:prstClr val="white"/>
                </a:solidFill>
                <a:latin typeface="Arial" panose="020B0604020202020204" pitchFamily="34" charset="0"/>
                <a:ea typeface="+mn-ea"/>
                <a:cs typeface="Arial" panose="020B0604020202020204" pitchFamily="34" charset="0"/>
              </a:rPr>
              <a:t>23</a:t>
            </a:r>
          </a:p>
        </p:txBody>
      </p:sp>
      <p:cxnSp>
        <p:nvCxnSpPr>
          <p:cNvPr id="2" name="Connettore 1 3">
            <a:extLst>
              <a:ext uri="{FF2B5EF4-FFF2-40B4-BE49-F238E27FC236}">
                <a16:creationId xmlns:a16="http://schemas.microsoft.com/office/drawing/2014/main" id="{EAEFC821-0DF2-97D0-27F1-FD4D362CB426}"/>
              </a:ext>
            </a:extLst>
          </p:cNvPr>
          <p:cNvCxnSpPr>
            <a:cxnSpLocks/>
          </p:cNvCxnSpPr>
          <p:nvPr/>
        </p:nvCxnSpPr>
        <p:spPr>
          <a:xfrm>
            <a:off x="4674358" y="1069076"/>
            <a:ext cx="0" cy="4026089"/>
          </a:xfrm>
          <a:prstGeom prst="line">
            <a:avLst/>
          </a:prstGeom>
          <a:ln w="38100">
            <a:solidFill>
              <a:srgbClr val="728FA5"/>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452EA525-C8F0-3B47-2275-FAD935D5E2EB}"/>
              </a:ext>
            </a:extLst>
          </p:cNvPr>
          <p:cNvSpPr/>
          <p:nvPr/>
        </p:nvSpPr>
        <p:spPr>
          <a:xfrm>
            <a:off x="6431839" y="3096227"/>
            <a:ext cx="1583629" cy="327317"/>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85">
              <a:buClrTx/>
            </a:pPr>
            <a:endParaRPr lang="en-US" sz="1500" kern="1200">
              <a:solidFill>
                <a:prstClr val="white"/>
              </a:solidFill>
              <a:latin typeface="Calibri"/>
            </a:endParaRPr>
          </a:p>
        </p:txBody>
      </p:sp>
    </p:spTree>
    <p:extLst>
      <p:ext uri="{BB962C8B-B14F-4D97-AF65-F5344CB8AC3E}">
        <p14:creationId xmlns:p14="http://schemas.microsoft.com/office/powerpoint/2010/main" val="119466991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13D7F6E1-1AC6-7AEA-3658-7332A6FF4E19}"/>
              </a:ext>
            </a:extLst>
          </p:cNvPr>
          <p:cNvSpPr txBox="1"/>
          <p:nvPr/>
        </p:nvSpPr>
        <p:spPr>
          <a:xfrm>
            <a:off x="4927601" y="1793105"/>
            <a:ext cx="5023832" cy="2144498"/>
          </a:xfrm>
          <a:prstGeom prst="rect">
            <a:avLst/>
          </a:prstGeom>
          <a:noFill/>
        </p:spPr>
        <p:txBody>
          <a:bodyPr wrap="square">
            <a:spAutoFit/>
          </a:bodyPr>
          <a:lstStyle/>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assert</a:t>
            </a:r>
            <a:r>
              <a:rPr lang="it-IT" sz="2667" b="1" kern="1200">
                <a:solidFill>
                  <a:prstClr val="black"/>
                </a:solidFill>
                <a:latin typeface="Consolas" panose="020B0609020204030204" pitchFamily="49" charset="0"/>
                <a:ea typeface="+mn-ea"/>
                <a:cs typeface="Consolas" panose="020B0609020204030204" pitchFamily="49" charset="0"/>
              </a:rPr>
              <a:t> DeadSinceDeath2 {</a:t>
            </a:r>
          </a:p>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always</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srgbClr val="0033CC"/>
                </a:solidFill>
                <a:latin typeface="Consolas" panose="020B0609020204030204" pitchFamily="49" charset="0"/>
                <a:ea typeface="+mn-ea"/>
                <a:cs typeface="Consolas" panose="020B0609020204030204" pitchFamily="49" charset="0"/>
              </a:rPr>
              <a:t>all</a:t>
            </a:r>
            <a:r>
              <a:rPr lang="it-IT" sz="2667" b="1" kern="1200">
                <a:solidFill>
                  <a:prstClr val="black"/>
                </a:solidFill>
                <a:latin typeface="Consolas" panose="020B0609020204030204" pitchFamily="49" charset="0"/>
                <a:ea typeface="+mn-ea"/>
                <a:cs typeface="Consolas" panose="020B0609020204030204" pitchFamily="49" charset="0"/>
              </a:rPr>
              <a:t> p: </a:t>
            </a:r>
            <a:r>
              <a:rPr lang="it-IT" sz="2667" b="1" kern="1200" err="1">
                <a:solidFill>
                  <a:prstClr val="black"/>
                </a:solidFill>
                <a:latin typeface="Consolas" panose="020B0609020204030204" pitchFamily="49" charset="0"/>
                <a:ea typeface="+mn-ea"/>
                <a:cs typeface="Consolas" panose="020B0609020204030204" pitchFamily="49" charset="0"/>
              </a:rPr>
              <a:t>Person</a:t>
            </a:r>
            <a:r>
              <a:rPr lang="it-IT" sz="2667" b="1" kern="1200">
                <a:solidFill>
                  <a:prstClr val="black"/>
                </a:solidFill>
                <a:latin typeface="Consolas" panose="020B0609020204030204" pitchFamily="49" charset="0"/>
                <a:ea typeface="+mn-ea"/>
                <a:cs typeface="Consolas" panose="020B0609020204030204" pitchFamily="49" charset="0"/>
              </a:rPr>
              <a:t> | </a:t>
            </a: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 = Dead </a:t>
            </a:r>
            <a:r>
              <a:rPr lang="it-IT" sz="2667" b="1" kern="1200" err="1">
                <a:solidFill>
                  <a:srgbClr val="0033CC"/>
                </a:solidFill>
                <a:latin typeface="Consolas" panose="020B0609020204030204" pitchFamily="49" charset="0"/>
                <a:ea typeface="+mn-ea"/>
                <a:cs typeface="Consolas" panose="020B0609020204030204" pitchFamily="49" charset="0"/>
              </a:rPr>
              <a:t>implies</a:t>
            </a:r>
            <a:r>
              <a:rPr lang="it-IT" sz="2667" b="1" kern="1200">
                <a:solidFill>
                  <a:prstClr val="black"/>
                </a:solidFill>
                <a:latin typeface="Consolas" panose="020B0609020204030204" pitchFamily="49" charset="0"/>
                <a:ea typeface="+mn-ea"/>
                <a:cs typeface="Consolas" panose="020B0609020204030204" pitchFamily="49" charset="0"/>
              </a:rPr>
              <a:t> (Die[p] </a:t>
            </a:r>
            <a:r>
              <a:rPr lang="it-IT" sz="2667" b="1" kern="1200" err="1">
                <a:solidFill>
                  <a:srgbClr val="0033CC"/>
                </a:solidFill>
                <a:latin typeface="Consolas" panose="020B0609020204030204" pitchFamily="49" charset="0"/>
                <a:ea typeface="+mn-ea"/>
                <a:cs typeface="Consolas" panose="020B0609020204030204" pitchFamily="49" charset="0"/>
              </a:rPr>
              <a:t>triggered</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 = Dead))}</a:t>
            </a:r>
          </a:p>
        </p:txBody>
      </p:sp>
      <p:sp>
        <p:nvSpPr>
          <p:cNvPr id="4" name="CasellaDiTesto 3">
            <a:extLst>
              <a:ext uri="{FF2B5EF4-FFF2-40B4-BE49-F238E27FC236}">
                <a16:creationId xmlns:a16="http://schemas.microsoft.com/office/drawing/2014/main" id="{83B6F69D-164C-E93C-FFFD-E962A94026A7}"/>
              </a:ext>
            </a:extLst>
          </p:cNvPr>
          <p:cNvSpPr txBox="1"/>
          <p:nvPr/>
        </p:nvSpPr>
        <p:spPr>
          <a:xfrm>
            <a:off x="363280" y="2434307"/>
            <a:ext cx="3969487" cy="861774"/>
          </a:xfrm>
          <a:prstGeom prst="rect">
            <a:avLst/>
          </a:prstGeom>
          <a:noFill/>
        </p:spPr>
        <p:txBody>
          <a:bodyPr wrap="square" rtlCol="0">
            <a:spAutoFit/>
          </a:bodyPr>
          <a:lstStyle/>
          <a:p>
            <a:pPr defTabSz="380985">
              <a:buClrTx/>
            </a:pPr>
            <a:r>
              <a:rPr lang="it-IT" sz="5000" b="1" kern="1200">
                <a:solidFill>
                  <a:srgbClr val="1F497D">
                    <a:lumMod val="75000"/>
                  </a:srgbClr>
                </a:solidFill>
                <a:latin typeface="Arial" panose="020B0604020202020204" pitchFamily="34" charset="0"/>
                <a:ea typeface="+mn-ea"/>
                <a:cs typeface="Arial" panose="020B0604020202020204" pitchFamily="34" charset="0"/>
              </a:rPr>
              <a:t>TRIGGERED</a:t>
            </a:r>
          </a:p>
        </p:txBody>
      </p:sp>
      <p:sp>
        <p:nvSpPr>
          <p:cNvPr id="6" name="Titolo 1">
            <a:extLst>
              <a:ext uri="{FF2B5EF4-FFF2-40B4-BE49-F238E27FC236}">
                <a16:creationId xmlns:a16="http://schemas.microsoft.com/office/drawing/2014/main" id="{95D91143-A082-935D-94B5-743ADC556BB4}"/>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TEMPORAL CONNECTIVES</a:t>
            </a:r>
          </a:p>
        </p:txBody>
      </p:sp>
      <p:sp>
        <p:nvSpPr>
          <p:cNvPr id="7" name="TextBox 6">
            <a:extLst>
              <a:ext uri="{FF2B5EF4-FFF2-40B4-BE49-F238E27FC236}">
                <a16:creationId xmlns:a16="http://schemas.microsoft.com/office/drawing/2014/main" id="{1D3B7933-CCD1-6218-7285-B90335C6318D}"/>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err="1">
                <a:solidFill>
                  <a:prstClr val="white"/>
                </a:solidFill>
                <a:latin typeface="Arial" panose="020B0604020202020204" pitchFamily="34" charset="0"/>
                <a:ea typeface="+mn-ea"/>
                <a:cs typeface="Arial" panose="020B0604020202020204" pitchFamily="34" charset="0"/>
              </a:rPr>
              <a:t>Triggered</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2FE6663F-DCF4-1F86-9087-D5859FE20680}"/>
              </a:ext>
            </a:extLst>
          </p:cNvPr>
          <p:cNvSpPr txBox="1"/>
          <p:nvPr/>
        </p:nvSpPr>
        <p:spPr>
          <a:xfrm>
            <a:off x="9394785" y="220469"/>
            <a:ext cx="556648" cy="451342"/>
          </a:xfrm>
          <a:prstGeom prst="rect">
            <a:avLst/>
          </a:prstGeom>
          <a:noFill/>
        </p:spPr>
        <p:txBody>
          <a:bodyPr wrap="square" rtlCol="0">
            <a:spAutoFit/>
          </a:bodyPr>
          <a:lstStyle/>
          <a:p>
            <a:pPr defTabSz="380985">
              <a:buClrTx/>
            </a:pPr>
            <a:r>
              <a:rPr lang="en-US" sz="2333" kern="1200">
                <a:solidFill>
                  <a:prstClr val="white"/>
                </a:solidFill>
                <a:latin typeface="Arial" panose="020B0604020202020204" pitchFamily="34" charset="0"/>
                <a:ea typeface="+mn-ea"/>
                <a:cs typeface="Arial" panose="020B0604020202020204" pitchFamily="34" charset="0"/>
              </a:rPr>
              <a:t>25</a:t>
            </a:r>
          </a:p>
        </p:txBody>
      </p:sp>
      <p:cxnSp>
        <p:nvCxnSpPr>
          <p:cNvPr id="2" name="Connettore 1 3">
            <a:extLst>
              <a:ext uri="{FF2B5EF4-FFF2-40B4-BE49-F238E27FC236}">
                <a16:creationId xmlns:a16="http://schemas.microsoft.com/office/drawing/2014/main" id="{EAEFC821-0DF2-97D0-27F1-FD4D362CB426}"/>
              </a:ext>
            </a:extLst>
          </p:cNvPr>
          <p:cNvCxnSpPr>
            <a:cxnSpLocks/>
          </p:cNvCxnSpPr>
          <p:nvPr/>
        </p:nvCxnSpPr>
        <p:spPr>
          <a:xfrm>
            <a:off x="4674358" y="1069076"/>
            <a:ext cx="0" cy="4026089"/>
          </a:xfrm>
          <a:prstGeom prst="line">
            <a:avLst/>
          </a:prstGeom>
          <a:ln w="38100">
            <a:solidFill>
              <a:srgbClr val="728FA5"/>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74E0EDF4-CF81-E25F-A462-2AE5142AFB09}"/>
              </a:ext>
            </a:extLst>
          </p:cNvPr>
          <p:cNvSpPr/>
          <p:nvPr/>
        </p:nvSpPr>
        <p:spPr>
          <a:xfrm>
            <a:off x="6431838" y="3105873"/>
            <a:ext cx="1834415" cy="317671"/>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85">
              <a:buClrTx/>
            </a:pPr>
            <a:endParaRPr lang="en-US" sz="1500" kern="1200">
              <a:solidFill>
                <a:prstClr val="white"/>
              </a:solidFill>
              <a:latin typeface="Calibri"/>
            </a:endParaRPr>
          </a:p>
        </p:txBody>
      </p:sp>
    </p:spTree>
    <p:extLst>
      <p:ext uri="{BB962C8B-B14F-4D97-AF65-F5344CB8AC3E}">
        <p14:creationId xmlns:p14="http://schemas.microsoft.com/office/powerpoint/2010/main" val="2973719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sp>
        <p:nvSpPr>
          <p:cNvPr id="89" name="Google Shape;89;p26"/>
          <p:cNvSpPr txBox="1">
            <a:spLocks noGrp="1"/>
          </p:cNvSpPr>
          <p:nvPr>
            <p:ph type="sldNum" idx="12"/>
          </p:nvPr>
        </p:nvSpPr>
        <p:spPr>
          <a:xfrm>
            <a:off x="9431308" y="5181352"/>
            <a:ext cx="548700" cy="437400"/>
          </a:xfrm>
          <a:prstGeom prst="rect">
            <a:avLst/>
          </a:prstGeom>
        </p:spPr>
        <p:txBody>
          <a:bodyPr spcFirstLastPara="1" wrap="square" lIns="91425" tIns="91425" rIns="91425" bIns="91425" anchor="ctr" anchorCtr="0">
            <a:noAutofit/>
          </a:bodyPr>
          <a:lstStyle/>
          <a:p>
            <a:fld id="{00000000-1234-1234-1234-123412341234}" type="slidenum">
              <a:rPr lang="it"/>
              <a:pPr/>
              <a:t>3</a:t>
            </a:fld>
            <a:endParaRPr/>
          </a:p>
        </p:txBody>
      </p:sp>
      <p:sp>
        <p:nvSpPr>
          <p:cNvPr id="91" name="Google Shape;91;p26"/>
          <p:cNvSpPr txBox="1"/>
          <p:nvPr/>
        </p:nvSpPr>
        <p:spPr>
          <a:xfrm>
            <a:off x="868825" y="354450"/>
            <a:ext cx="3881100" cy="311400"/>
          </a:xfrm>
          <a:prstGeom prst="rect">
            <a:avLst/>
          </a:prstGeom>
          <a:noFill/>
          <a:ln>
            <a:noFill/>
          </a:ln>
        </p:spPr>
        <p:txBody>
          <a:bodyPr spcFirstLastPara="1" wrap="square" lIns="91425" tIns="91425" rIns="91425" bIns="91425" anchor="ctr" anchorCtr="0">
            <a:noAutofit/>
          </a:bodyPr>
          <a:lstStyle/>
          <a:p>
            <a:r>
              <a:rPr lang="it-IT" sz="1200">
                <a:solidFill>
                  <a:srgbClr val="1F5C6C"/>
                </a:solidFill>
                <a:latin typeface="Titillium Web SemiBold"/>
                <a:ea typeface="Titillium Web SemiBold"/>
                <a:cs typeface="Titillium Web SemiBold"/>
                <a:sym typeface="Titillium Web SemiBold"/>
              </a:rPr>
              <a:t>INTRODUCTION</a:t>
            </a:r>
          </a:p>
        </p:txBody>
      </p:sp>
      <p:sp>
        <p:nvSpPr>
          <p:cNvPr id="92" name="Google Shape;92;p26"/>
          <p:cNvSpPr txBox="1"/>
          <p:nvPr/>
        </p:nvSpPr>
        <p:spPr>
          <a:xfrm>
            <a:off x="868825" y="881925"/>
            <a:ext cx="6915600" cy="676500"/>
          </a:xfrm>
          <a:prstGeom prst="rect">
            <a:avLst/>
          </a:prstGeom>
          <a:noFill/>
          <a:ln>
            <a:noFill/>
          </a:ln>
        </p:spPr>
        <p:txBody>
          <a:bodyPr spcFirstLastPara="1" wrap="square" lIns="91425" tIns="91425" rIns="91425" bIns="91425" anchor="ctr" anchorCtr="0">
            <a:noAutofit/>
          </a:bodyPr>
          <a:lstStyle/>
          <a:p>
            <a:r>
              <a:rPr lang="it-IT" sz="2400" b="1">
                <a:solidFill>
                  <a:srgbClr val="1F5C6C"/>
                </a:solidFill>
                <a:latin typeface="Titillium Web"/>
                <a:ea typeface="Titillium Web"/>
                <a:cs typeface="Titillium Web"/>
                <a:sym typeface="Titillium Web"/>
              </a:rPr>
              <a:t>THE PROBLEM</a:t>
            </a:r>
          </a:p>
        </p:txBody>
      </p:sp>
      <p:sp>
        <p:nvSpPr>
          <p:cNvPr id="101" name="Google Shape;101;p26"/>
          <p:cNvSpPr txBox="1"/>
          <p:nvPr/>
        </p:nvSpPr>
        <p:spPr>
          <a:xfrm>
            <a:off x="893500" y="1767577"/>
            <a:ext cx="7934588" cy="1551887"/>
          </a:xfrm>
          <a:prstGeom prst="rect">
            <a:avLst/>
          </a:prstGeom>
          <a:noFill/>
          <a:ln>
            <a:noFill/>
          </a:ln>
        </p:spPr>
        <p:txBody>
          <a:bodyPr spcFirstLastPara="1" wrap="square" lIns="91425" tIns="91425" rIns="91425" bIns="91425" anchor="t" anchorCtr="0">
            <a:noAutofit/>
          </a:bodyPr>
          <a:lstStyle/>
          <a:p>
            <a:pPr>
              <a:lnSpc>
                <a:spcPct val="115000"/>
              </a:lnSpc>
              <a:buSzPts val="1100"/>
            </a:pPr>
            <a:r>
              <a:rPr lang="en-US" sz="1300">
                <a:solidFill>
                  <a:srgbClr val="1F5C6C"/>
                </a:solidFill>
                <a:latin typeface="Titillium Web"/>
                <a:ea typeface="Titillium Web"/>
                <a:cs typeface="Titillium Web"/>
                <a:sym typeface="Titillium Web"/>
              </a:rPr>
              <a:t>The fundamental aspect of the definition of a teaching module is the </a:t>
            </a:r>
            <a:r>
              <a:rPr lang="en-US" sz="1300" b="1">
                <a:solidFill>
                  <a:srgbClr val="1F5C6C"/>
                </a:solidFill>
                <a:latin typeface="Titillium Web"/>
                <a:ea typeface="Titillium Web"/>
                <a:cs typeface="Titillium Web"/>
                <a:sym typeface="Titillium Web"/>
              </a:rPr>
              <a:t>identification of learning objectives</a:t>
            </a:r>
            <a:r>
              <a:rPr lang="en-US" sz="1300">
                <a:solidFill>
                  <a:srgbClr val="1F5C6C"/>
                </a:solidFill>
                <a:latin typeface="Titillium Web"/>
                <a:ea typeface="Titillium Web"/>
                <a:cs typeface="Titillium Web"/>
                <a:sym typeface="Titillium Web"/>
              </a:rPr>
              <a:t> so that students understand what is required of them. In order to get students more deeply involved in the learning process, it is necessary to </a:t>
            </a:r>
            <a:r>
              <a:rPr lang="en-US" sz="1300" b="1">
                <a:solidFill>
                  <a:srgbClr val="1F5C6C"/>
                </a:solidFill>
                <a:latin typeface="Titillium Web"/>
                <a:ea typeface="Titillium Web"/>
                <a:cs typeface="Titillium Web"/>
                <a:sym typeface="Titillium Web"/>
              </a:rPr>
              <a:t>adopt a strategy that allows a "balance of power"</a:t>
            </a:r>
            <a:r>
              <a:rPr lang="en-US" sz="1300">
                <a:solidFill>
                  <a:srgbClr val="1F5C6C"/>
                </a:solidFill>
                <a:latin typeface="Titillium Web"/>
                <a:ea typeface="Titillium Web"/>
                <a:cs typeface="Titillium Web"/>
                <a:sym typeface="Titillium Web"/>
              </a:rPr>
              <a:t> between students and teachers, </a:t>
            </a:r>
            <a:r>
              <a:rPr lang="en-US" sz="1300" b="1">
                <a:solidFill>
                  <a:srgbClr val="1F5C6C"/>
                </a:solidFill>
                <a:latin typeface="Titillium Web"/>
                <a:ea typeface="Titillium Web"/>
                <a:cs typeface="Titillium Web"/>
                <a:sym typeface="Titillium Web"/>
              </a:rPr>
              <a:t>making lessons interactive and dynamic</a:t>
            </a:r>
            <a:r>
              <a:rPr lang="en-US" sz="1300">
                <a:solidFill>
                  <a:srgbClr val="1F5C6C"/>
                </a:solidFill>
                <a:latin typeface="Titillium Web"/>
                <a:ea typeface="Titillium Web"/>
                <a:cs typeface="Titillium Web"/>
                <a:sym typeface="Titillium Web"/>
              </a:rPr>
              <a:t>. A successful lesson requires the introduction of </a:t>
            </a:r>
            <a:r>
              <a:rPr lang="en-US" sz="1300" b="1">
                <a:solidFill>
                  <a:srgbClr val="1F5C6C"/>
                </a:solidFill>
                <a:latin typeface="Titillium Web"/>
                <a:ea typeface="Titillium Web"/>
                <a:cs typeface="Titillium Web"/>
                <a:sym typeface="Titillium Web"/>
              </a:rPr>
              <a:t>alternative teaching strategies </a:t>
            </a:r>
            <a:r>
              <a:rPr lang="en-US" sz="1300">
                <a:solidFill>
                  <a:srgbClr val="1F5C6C"/>
                </a:solidFill>
                <a:latin typeface="Titillium Web"/>
                <a:ea typeface="Titillium Web"/>
                <a:cs typeface="Titillium Web"/>
                <a:sym typeface="Titillium Web"/>
              </a:rPr>
              <a:t>that allow students to test themselves and assess their own level of understanding during the lesson.</a:t>
            </a:r>
          </a:p>
        </p:txBody>
      </p:sp>
    </p:spTree>
    <p:extLst>
      <p:ext uri="{BB962C8B-B14F-4D97-AF65-F5344CB8AC3E}">
        <p14:creationId xmlns:p14="http://schemas.microsoft.com/office/powerpoint/2010/main" val="11664713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2"/>
                                        </p:tgtEl>
                                        <p:attrNameLst>
                                          <p:attrName>style.visibility</p:attrName>
                                        </p:attrNameLst>
                                      </p:cBhvr>
                                      <p:to>
                                        <p:strVal val="visible"/>
                                      </p:to>
                                    </p:set>
                                    <p:animEffect transition="in" filter="fade">
                                      <p:cBhvr>
                                        <p:cTn id="7" dur="500"/>
                                        <p:tgtEl>
                                          <p:spTgt spid="92"/>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1"/>
                                        </p:tgtEl>
                                        <p:attrNameLst>
                                          <p:attrName>style.visibility</p:attrName>
                                        </p:attrNameLst>
                                      </p:cBhvr>
                                      <p:to>
                                        <p:strVal val="visible"/>
                                      </p:to>
                                    </p:set>
                                    <p:animEffect transition="in" filter="fade">
                                      <p:cBhvr>
                                        <p:cTn id="11" dur="500"/>
                                        <p:tgtEl>
                                          <p:spTgt spid="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10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28B83256-4BB1-B57D-F38B-C3A72FFDBA50}"/>
              </a:ext>
            </a:extLst>
          </p:cNvPr>
          <p:cNvSpPr txBox="1"/>
          <p:nvPr/>
        </p:nvSpPr>
        <p:spPr>
          <a:xfrm>
            <a:off x="4927600" y="1793105"/>
            <a:ext cx="4930775" cy="2144498"/>
          </a:xfrm>
          <a:prstGeom prst="rect">
            <a:avLst/>
          </a:prstGeom>
          <a:noFill/>
        </p:spPr>
        <p:txBody>
          <a:bodyPr wrap="square">
            <a:spAutoFit/>
          </a:bodyPr>
          <a:lstStyle/>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assert</a:t>
            </a:r>
            <a:r>
              <a:rPr lang="it-IT" sz="2667" b="1" kern="1200">
                <a:solidFill>
                  <a:prstClr val="black"/>
                </a:solidFill>
                <a:latin typeface="Consolas" panose="020B0609020204030204" pitchFamily="49" charset="0"/>
                <a:ea typeface="+mn-ea"/>
                <a:cs typeface="Consolas" panose="020B0609020204030204" pitchFamily="49" charset="0"/>
              </a:rPr>
              <a:t> DeadSinceDeath2 {</a:t>
            </a:r>
          </a:p>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always</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srgbClr val="0033CC"/>
                </a:solidFill>
                <a:latin typeface="Consolas" panose="020B0609020204030204" pitchFamily="49" charset="0"/>
                <a:ea typeface="+mn-ea"/>
                <a:cs typeface="Consolas" panose="020B0609020204030204" pitchFamily="49" charset="0"/>
              </a:rPr>
              <a:t>all</a:t>
            </a:r>
            <a:r>
              <a:rPr lang="it-IT" sz="2667" b="1" kern="1200">
                <a:solidFill>
                  <a:prstClr val="black"/>
                </a:solidFill>
                <a:latin typeface="Consolas" panose="020B0609020204030204" pitchFamily="49" charset="0"/>
                <a:ea typeface="+mn-ea"/>
                <a:cs typeface="Consolas" panose="020B0609020204030204" pitchFamily="49" charset="0"/>
              </a:rPr>
              <a:t> p: </a:t>
            </a:r>
            <a:r>
              <a:rPr lang="it-IT" sz="2667" b="1" kern="1200" err="1">
                <a:solidFill>
                  <a:prstClr val="black"/>
                </a:solidFill>
                <a:latin typeface="Consolas" panose="020B0609020204030204" pitchFamily="49" charset="0"/>
                <a:ea typeface="+mn-ea"/>
                <a:cs typeface="Consolas" panose="020B0609020204030204" pitchFamily="49" charset="0"/>
              </a:rPr>
              <a:t>Person</a:t>
            </a:r>
            <a:r>
              <a:rPr lang="it-IT" sz="2667" b="1" kern="1200">
                <a:solidFill>
                  <a:prstClr val="black"/>
                </a:solidFill>
                <a:latin typeface="Consolas" panose="020B0609020204030204" pitchFamily="49" charset="0"/>
                <a:ea typeface="+mn-ea"/>
                <a:cs typeface="Consolas" panose="020B0609020204030204" pitchFamily="49" charset="0"/>
              </a:rPr>
              <a:t> | </a:t>
            </a: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 = Dead </a:t>
            </a:r>
            <a:r>
              <a:rPr lang="it-IT" sz="2667" b="1" kern="1200" err="1">
                <a:solidFill>
                  <a:srgbClr val="0033CC"/>
                </a:solidFill>
                <a:latin typeface="Consolas" panose="020B0609020204030204" pitchFamily="49" charset="0"/>
                <a:ea typeface="+mn-ea"/>
                <a:cs typeface="Consolas" panose="020B0609020204030204" pitchFamily="49" charset="0"/>
              </a:rPr>
              <a:t>implies</a:t>
            </a:r>
            <a:r>
              <a:rPr lang="it-IT" sz="2667" b="1" kern="1200">
                <a:solidFill>
                  <a:srgbClr val="0033CC"/>
                </a:solidFill>
                <a:latin typeface="Consolas" panose="020B0609020204030204" pitchFamily="49" charset="0"/>
                <a:ea typeface="+mn-ea"/>
                <a:cs typeface="Consolas" panose="020B0609020204030204" pitchFamily="49" charset="0"/>
              </a:rPr>
              <a:t> </a:t>
            </a:r>
            <a:r>
              <a:rPr lang="it-IT" sz="2667" b="1" kern="1200">
                <a:solidFill>
                  <a:prstClr val="black"/>
                </a:solidFill>
                <a:latin typeface="Consolas" panose="020B0609020204030204" pitchFamily="49" charset="0"/>
                <a:ea typeface="+mn-ea"/>
                <a:cs typeface="Consolas" panose="020B0609020204030204" pitchFamily="49" charset="0"/>
              </a:rPr>
              <a:t>(</a:t>
            </a: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=Dead </a:t>
            </a:r>
            <a:r>
              <a:rPr lang="it-IT" sz="2667" b="1" kern="1200" err="1">
                <a:solidFill>
                  <a:srgbClr val="0033CC"/>
                </a:solidFill>
                <a:latin typeface="Consolas" panose="020B0609020204030204" pitchFamily="49" charset="0"/>
                <a:ea typeface="+mn-ea"/>
                <a:cs typeface="Consolas" panose="020B0609020204030204" pitchFamily="49" charset="0"/>
              </a:rPr>
              <a:t>since</a:t>
            </a:r>
            <a:r>
              <a:rPr lang="it-IT" sz="2667" b="1" kern="1200">
                <a:solidFill>
                  <a:srgbClr val="0033CC"/>
                </a:solidFill>
                <a:latin typeface="Consolas" panose="020B0609020204030204" pitchFamily="49" charset="0"/>
                <a:ea typeface="+mn-ea"/>
                <a:cs typeface="Consolas" panose="020B0609020204030204" pitchFamily="49" charset="0"/>
              </a:rPr>
              <a:t> </a:t>
            </a:r>
            <a:r>
              <a:rPr lang="it-IT" sz="2667" b="1" kern="1200">
                <a:solidFill>
                  <a:prstClr val="black"/>
                </a:solidFill>
                <a:latin typeface="Consolas" panose="020B0609020204030204" pitchFamily="49" charset="0"/>
                <a:ea typeface="+mn-ea"/>
                <a:cs typeface="Consolas" panose="020B0609020204030204" pitchFamily="49" charset="0"/>
              </a:rPr>
              <a:t>Die[p]))}</a:t>
            </a:r>
          </a:p>
        </p:txBody>
      </p:sp>
      <p:sp>
        <p:nvSpPr>
          <p:cNvPr id="4" name="CasellaDiTesto 3">
            <a:extLst>
              <a:ext uri="{FF2B5EF4-FFF2-40B4-BE49-F238E27FC236}">
                <a16:creationId xmlns:a16="http://schemas.microsoft.com/office/drawing/2014/main" id="{425947A0-8B66-84FD-5B9D-0229DF4FEF24}"/>
              </a:ext>
            </a:extLst>
          </p:cNvPr>
          <p:cNvSpPr txBox="1"/>
          <p:nvPr/>
        </p:nvSpPr>
        <p:spPr>
          <a:xfrm>
            <a:off x="1267049" y="2434307"/>
            <a:ext cx="2126508" cy="861774"/>
          </a:xfrm>
          <a:prstGeom prst="rect">
            <a:avLst/>
          </a:prstGeom>
          <a:noFill/>
        </p:spPr>
        <p:txBody>
          <a:bodyPr wrap="square" rtlCol="0">
            <a:spAutoFit/>
          </a:bodyPr>
          <a:lstStyle/>
          <a:p>
            <a:pPr defTabSz="380985">
              <a:buClrTx/>
            </a:pPr>
            <a:r>
              <a:rPr lang="it-IT" sz="5000" b="1" kern="1200">
                <a:solidFill>
                  <a:srgbClr val="1F497D">
                    <a:lumMod val="75000"/>
                  </a:srgbClr>
                </a:solidFill>
                <a:latin typeface="Arial" panose="020B0604020202020204" pitchFamily="34" charset="0"/>
                <a:ea typeface="+mn-ea"/>
                <a:cs typeface="Arial" panose="020B0604020202020204" pitchFamily="34" charset="0"/>
              </a:rPr>
              <a:t>SINCE</a:t>
            </a:r>
          </a:p>
        </p:txBody>
      </p:sp>
      <p:sp>
        <p:nvSpPr>
          <p:cNvPr id="6" name="Titolo 1">
            <a:extLst>
              <a:ext uri="{FF2B5EF4-FFF2-40B4-BE49-F238E27FC236}">
                <a16:creationId xmlns:a16="http://schemas.microsoft.com/office/drawing/2014/main" id="{8E6C7E9B-9B6F-AF8C-9943-98CE5607EE4B}"/>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TEMPORAL CONNECTIVES</a:t>
            </a:r>
          </a:p>
        </p:txBody>
      </p:sp>
      <p:sp>
        <p:nvSpPr>
          <p:cNvPr id="8" name="TextBox 7">
            <a:extLst>
              <a:ext uri="{FF2B5EF4-FFF2-40B4-BE49-F238E27FC236}">
                <a16:creationId xmlns:a16="http://schemas.microsoft.com/office/drawing/2014/main" id="{0B896FE8-8423-AC7D-E559-248A8C277747}"/>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err="1">
                <a:solidFill>
                  <a:prstClr val="white"/>
                </a:solidFill>
                <a:latin typeface="Arial" panose="020B0604020202020204" pitchFamily="34" charset="0"/>
                <a:ea typeface="+mn-ea"/>
                <a:cs typeface="Arial" panose="020B0604020202020204" pitchFamily="34" charset="0"/>
              </a:rPr>
              <a:t>Since</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9" name="TextBox 8">
            <a:extLst>
              <a:ext uri="{FF2B5EF4-FFF2-40B4-BE49-F238E27FC236}">
                <a16:creationId xmlns:a16="http://schemas.microsoft.com/office/drawing/2014/main" id="{49FABD2B-33F8-F360-89A6-1AEC2B212B71}"/>
              </a:ext>
            </a:extLst>
          </p:cNvPr>
          <p:cNvSpPr txBox="1"/>
          <p:nvPr/>
        </p:nvSpPr>
        <p:spPr>
          <a:xfrm>
            <a:off x="9394785" y="220469"/>
            <a:ext cx="556648" cy="451342"/>
          </a:xfrm>
          <a:prstGeom prst="rect">
            <a:avLst/>
          </a:prstGeom>
          <a:noFill/>
        </p:spPr>
        <p:txBody>
          <a:bodyPr wrap="square" rtlCol="0">
            <a:spAutoFit/>
          </a:bodyPr>
          <a:lstStyle/>
          <a:p>
            <a:pPr defTabSz="380985">
              <a:buClrTx/>
            </a:pPr>
            <a:r>
              <a:rPr lang="en-US" sz="2333" kern="1200">
                <a:solidFill>
                  <a:prstClr val="white"/>
                </a:solidFill>
                <a:latin typeface="Arial" panose="020B0604020202020204" pitchFamily="34" charset="0"/>
                <a:ea typeface="+mn-ea"/>
                <a:cs typeface="Arial" panose="020B0604020202020204" pitchFamily="34" charset="0"/>
              </a:rPr>
              <a:t>27</a:t>
            </a:r>
          </a:p>
        </p:txBody>
      </p:sp>
      <p:cxnSp>
        <p:nvCxnSpPr>
          <p:cNvPr id="2" name="Connettore 1 3">
            <a:extLst>
              <a:ext uri="{FF2B5EF4-FFF2-40B4-BE49-F238E27FC236}">
                <a16:creationId xmlns:a16="http://schemas.microsoft.com/office/drawing/2014/main" id="{2F013376-FEA1-7A69-01EB-F199201E2839}"/>
              </a:ext>
            </a:extLst>
          </p:cNvPr>
          <p:cNvCxnSpPr>
            <a:cxnSpLocks/>
          </p:cNvCxnSpPr>
          <p:nvPr/>
        </p:nvCxnSpPr>
        <p:spPr>
          <a:xfrm>
            <a:off x="4674358" y="1069076"/>
            <a:ext cx="0" cy="4026089"/>
          </a:xfrm>
          <a:prstGeom prst="line">
            <a:avLst/>
          </a:prstGeom>
          <a:ln w="38100">
            <a:solidFill>
              <a:srgbClr val="728FA5"/>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DB1300E-9D47-AF36-8BD8-2D771049A756}"/>
              </a:ext>
            </a:extLst>
          </p:cNvPr>
          <p:cNvSpPr/>
          <p:nvPr/>
        </p:nvSpPr>
        <p:spPr>
          <a:xfrm>
            <a:off x="8117018" y="3125164"/>
            <a:ext cx="1065565" cy="314363"/>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85">
              <a:buClrTx/>
            </a:pPr>
            <a:endParaRPr lang="en-US" sz="1500" kern="1200">
              <a:solidFill>
                <a:prstClr val="white"/>
              </a:solidFill>
              <a:latin typeface="Calibri"/>
            </a:endParaRPr>
          </a:p>
        </p:txBody>
      </p:sp>
    </p:spTree>
    <p:extLst>
      <p:ext uri="{BB962C8B-B14F-4D97-AF65-F5344CB8AC3E}">
        <p14:creationId xmlns:p14="http://schemas.microsoft.com/office/powerpoint/2010/main" val="19126821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13D7F6E1-1AC6-7AEA-3658-7332A6FF4E19}"/>
              </a:ext>
            </a:extLst>
          </p:cNvPr>
          <p:cNvSpPr txBox="1"/>
          <p:nvPr/>
        </p:nvSpPr>
        <p:spPr>
          <a:xfrm>
            <a:off x="5080000" y="1812541"/>
            <a:ext cx="4099716" cy="2554930"/>
          </a:xfrm>
          <a:prstGeom prst="rect">
            <a:avLst/>
          </a:prstGeom>
          <a:noFill/>
        </p:spPr>
        <p:txBody>
          <a:bodyPr wrap="square">
            <a:spAutoFit/>
          </a:bodyPr>
          <a:lstStyle/>
          <a:p>
            <a:pPr defTabSz="380985">
              <a:buClrTx/>
            </a:pPr>
            <a:r>
              <a:rPr lang="it-IT" sz="2667" b="1" kern="1200" err="1">
                <a:solidFill>
                  <a:srgbClr val="0033CC"/>
                </a:solidFill>
                <a:latin typeface="Consolas" panose="020B0609020204030204" pitchFamily="49" charset="0"/>
                <a:ea typeface="+mn-ea"/>
                <a:cs typeface="Consolas" panose="020B0609020204030204" pitchFamily="49" charset="0"/>
              </a:rPr>
              <a:t>run</a:t>
            </a:r>
            <a:r>
              <a:rPr lang="it-IT" sz="2667" b="1" kern="1200">
                <a:solidFill>
                  <a:prstClr val="black"/>
                </a:solidFill>
                <a:latin typeface="Consolas" panose="020B0609020204030204" pitchFamily="49" charset="0"/>
                <a:ea typeface="+mn-ea"/>
                <a:cs typeface="Consolas" panose="020B0609020204030204" pitchFamily="49" charset="0"/>
              </a:rPr>
              <a:t>{#Person = 4 and </a:t>
            </a:r>
            <a:r>
              <a:rPr lang="it-IT" sz="2667" b="1" kern="1200">
                <a:solidFill>
                  <a:srgbClr val="0033CC"/>
                </a:solidFill>
                <a:latin typeface="Consolas" panose="020B0609020204030204" pitchFamily="49" charset="0"/>
                <a:ea typeface="+mn-ea"/>
                <a:cs typeface="Consolas" panose="020B0609020204030204" pitchFamily="49" charset="0"/>
              </a:rPr>
              <a:t>some</a:t>
            </a:r>
            <a:r>
              <a:rPr lang="it-IT" sz="2667" b="1" kern="1200">
                <a:solidFill>
                  <a:prstClr val="black"/>
                </a:solidFill>
                <a:latin typeface="Consolas" panose="020B0609020204030204" pitchFamily="49" charset="0"/>
                <a:ea typeface="+mn-ea"/>
                <a:cs typeface="Consolas" panose="020B0609020204030204" pitchFamily="49" charset="0"/>
              </a:rPr>
              <a:t> p: </a:t>
            </a:r>
            <a:r>
              <a:rPr lang="it-IT" sz="2667" b="1" kern="1200" err="1">
                <a:solidFill>
                  <a:prstClr val="black"/>
                </a:solidFill>
                <a:latin typeface="Consolas" panose="020B0609020204030204" pitchFamily="49" charset="0"/>
                <a:ea typeface="+mn-ea"/>
                <a:cs typeface="Consolas" panose="020B0609020204030204" pitchFamily="49" charset="0"/>
              </a:rPr>
              <a:t>Person</a:t>
            </a:r>
            <a:r>
              <a:rPr lang="it-IT" sz="2667" b="1" kern="1200">
                <a:solidFill>
                  <a:prstClr val="black"/>
                </a:solidFill>
                <a:latin typeface="Consolas" panose="020B0609020204030204" pitchFamily="49" charset="0"/>
                <a:ea typeface="+mn-ea"/>
                <a:cs typeface="Consolas" panose="020B0609020204030204" pitchFamily="49" charset="0"/>
              </a:rPr>
              <a:t> | (</a:t>
            </a: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 = </a:t>
            </a:r>
            <a:r>
              <a:rPr lang="it-IT" sz="2667" b="1" kern="1200" err="1">
                <a:solidFill>
                  <a:prstClr val="black"/>
                </a:solidFill>
                <a:latin typeface="Consolas" panose="020B0609020204030204" pitchFamily="49" charset="0"/>
                <a:ea typeface="+mn-ea"/>
                <a:cs typeface="Consolas" panose="020B0609020204030204" pitchFamily="49" charset="0"/>
              </a:rPr>
              <a:t>Alive</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a:solidFill>
                  <a:srgbClr val="0033CC"/>
                </a:solidFill>
                <a:latin typeface="Consolas" panose="020B0609020204030204" pitchFamily="49" charset="0"/>
                <a:ea typeface="+mn-ea"/>
                <a:cs typeface="Consolas" panose="020B0609020204030204" pitchFamily="49" charset="0"/>
              </a:rPr>
              <a:t>;</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 = </a:t>
            </a:r>
            <a:r>
              <a:rPr lang="it-IT" sz="2667" b="1" kern="1200" err="1">
                <a:solidFill>
                  <a:prstClr val="black"/>
                </a:solidFill>
                <a:latin typeface="Consolas" panose="020B0609020204030204" pitchFamily="49" charset="0"/>
                <a:ea typeface="+mn-ea"/>
                <a:cs typeface="Consolas" panose="020B0609020204030204" pitchFamily="49" charset="0"/>
              </a:rPr>
              <a:t>Alive</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a:solidFill>
                  <a:srgbClr val="0033CC"/>
                </a:solidFill>
                <a:latin typeface="Consolas" panose="020B0609020204030204" pitchFamily="49" charset="0"/>
                <a:ea typeface="+mn-ea"/>
                <a:cs typeface="Consolas" panose="020B0609020204030204" pitchFamily="49" charset="0"/>
              </a:rPr>
              <a:t>;</a:t>
            </a:r>
            <a:r>
              <a:rPr lang="it-IT" sz="2667" b="1" kern="1200">
                <a:solidFill>
                  <a:prstClr val="black"/>
                </a:solidFill>
                <a:latin typeface="Consolas" panose="020B0609020204030204" pitchFamily="49" charset="0"/>
                <a:ea typeface="+mn-ea"/>
                <a:cs typeface="Consolas" panose="020B0609020204030204" pitchFamily="49" charset="0"/>
              </a:rPr>
              <a:t> </a:t>
            </a:r>
            <a:r>
              <a:rPr lang="it-IT" sz="2667" b="1" kern="1200" err="1">
                <a:solidFill>
                  <a:prstClr val="black"/>
                </a:solidFill>
                <a:latin typeface="Consolas" panose="020B0609020204030204" pitchFamily="49" charset="0"/>
                <a:ea typeface="+mn-ea"/>
                <a:cs typeface="Consolas" panose="020B0609020204030204" pitchFamily="49" charset="0"/>
              </a:rPr>
              <a:t>p.liveness</a:t>
            </a:r>
            <a:r>
              <a:rPr lang="it-IT" sz="2667" b="1" kern="1200">
                <a:solidFill>
                  <a:prstClr val="black"/>
                </a:solidFill>
                <a:latin typeface="Consolas" panose="020B0609020204030204" pitchFamily="49" charset="0"/>
                <a:ea typeface="+mn-ea"/>
                <a:cs typeface="Consolas" panose="020B0609020204030204" pitchFamily="49" charset="0"/>
              </a:rPr>
              <a:t> = Dead)} </a:t>
            </a:r>
            <a:r>
              <a:rPr lang="it-IT" sz="2667" b="1" kern="1200">
                <a:solidFill>
                  <a:srgbClr val="0033CC"/>
                </a:solidFill>
                <a:latin typeface="Consolas" panose="020B0609020204030204" pitchFamily="49" charset="0"/>
                <a:ea typeface="+mn-ea"/>
                <a:cs typeface="Consolas" panose="020B0609020204030204" pitchFamily="49" charset="0"/>
              </a:rPr>
              <a:t>for</a:t>
            </a:r>
            <a:r>
              <a:rPr lang="it-IT" sz="2667" b="1" kern="1200">
                <a:solidFill>
                  <a:prstClr val="black"/>
                </a:solidFill>
                <a:latin typeface="Consolas" panose="020B0609020204030204" pitchFamily="49" charset="0"/>
                <a:ea typeface="+mn-ea"/>
                <a:cs typeface="Consolas" panose="020B0609020204030204" pitchFamily="49" charset="0"/>
              </a:rPr>
              <a:t> 5</a:t>
            </a:r>
          </a:p>
        </p:txBody>
      </p:sp>
      <p:sp>
        <p:nvSpPr>
          <p:cNvPr id="4" name="CasellaDiTesto 3">
            <a:extLst>
              <a:ext uri="{FF2B5EF4-FFF2-40B4-BE49-F238E27FC236}">
                <a16:creationId xmlns:a16="http://schemas.microsoft.com/office/drawing/2014/main" id="{83B6F69D-164C-E93C-FFFD-E962A94026A7}"/>
              </a:ext>
            </a:extLst>
          </p:cNvPr>
          <p:cNvSpPr txBox="1"/>
          <p:nvPr/>
        </p:nvSpPr>
        <p:spPr>
          <a:xfrm>
            <a:off x="2366092" y="2434307"/>
            <a:ext cx="403983" cy="861774"/>
          </a:xfrm>
          <a:prstGeom prst="rect">
            <a:avLst/>
          </a:prstGeom>
          <a:noFill/>
        </p:spPr>
        <p:txBody>
          <a:bodyPr wrap="square" rtlCol="0">
            <a:spAutoFit/>
          </a:bodyPr>
          <a:lstStyle/>
          <a:p>
            <a:pPr defTabSz="380985">
              <a:buClrTx/>
            </a:pPr>
            <a:r>
              <a:rPr lang="it-IT" sz="5000" b="1" kern="1200">
                <a:solidFill>
                  <a:srgbClr val="1F497D">
                    <a:lumMod val="75000"/>
                  </a:srgbClr>
                </a:solidFill>
                <a:latin typeface="Arial" panose="020B0604020202020204" pitchFamily="34" charset="0"/>
                <a:ea typeface="+mn-ea"/>
                <a:cs typeface="Arial" panose="020B0604020202020204" pitchFamily="34" charset="0"/>
              </a:rPr>
              <a:t>;</a:t>
            </a:r>
          </a:p>
        </p:txBody>
      </p:sp>
      <p:sp>
        <p:nvSpPr>
          <p:cNvPr id="6" name="Titolo 1">
            <a:extLst>
              <a:ext uri="{FF2B5EF4-FFF2-40B4-BE49-F238E27FC236}">
                <a16:creationId xmlns:a16="http://schemas.microsoft.com/office/drawing/2014/main" id="{95D91143-A082-935D-94B5-743ADC556BB4}"/>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TEMPORAL CONNECTIVES</a:t>
            </a:r>
          </a:p>
        </p:txBody>
      </p:sp>
      <p:sp>
        <p:nvSpPr>
          <p:cNvPr id="7" name="TextBox 6">
            <a:extLst>
              <a:ext uri="{FF2B5EF4-FFF2-40B4-BE49-F238E27FC236}">
                <a16:creationId xmlns:a16="http://schemas.microsoft.com/office/drawing/2014/main" id="{1D3B7933-CCD1-6218-7285-B90335C6318D}"/>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a:solidFill>
                  <a:prstClr val="white"/>
                </a:solidFill>
                <a:latin typeface="Arial" panose="020B0604020202020204" pitchFamily="34" charset="0"/>
                <a:ea typeface="+mn-ea"/>
                <a:cs typeface="Arial" panose="020B0604020202020204" pitchFamily="34" charset="0"/>
              </a:rPr>
              <a:t>;</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8" name="TextBox 7">
            <a:extLst>
              <a:ext uri="{FF2B5EF4-FFF2-40B4-BE49-F238E27FC236}">
                <a16:creationId xmlns:a16="http://schemas.microsoft.com/office/drawing/2014/main" id="{2FE6663F-DCF4-1F86-9087-D5859FE20680}"/>
              </a:ext>
            </a:extLst>
          </p:cNvPr>
          <p:cNvSpPr txBox="1"/>
          <p:nvPr/>
        </p:nvSpPr>
        <p:spPr>
          <a:xfrm>
            <a:off x="9394785" y="220469"/>
            <a:ext cx="556648" cy="451342"/>
          </a:xfrm>
          <a:prstGeom prst="rect">
            <a:avLst/>
          </a:prstGeom>
          <a:noFill/>
        </p:spPr>
        <p:txBody>
          <a:bodyPr wrap="square" rtlCol="0">
            <a:spAutoFit/>
          </a:bodyPr>
          <a:lstStyle/>
          <a:p>
            <a:pPr defTabSz="380985">
              <a:buClrTx/>
            </a:pPr>
            <a:r>
              <a:rPr lang="en-US" sz="2333" kern="1200">
                <a:solidFill>
                  <a:prstClr val="white"/>
                </a:solidFill>
                <a:latin typeface="Arial" panose="020B0604020202020204" pitchFamily="34" charset="0"/>
                <a:ea typeface="+mn-ea"/>
                <a:cs typeface="Arial" panose="020B0604020202020204" pitchFamily="34" charset="0"/>
              </a:rPr>
              <a:t>29</a:t>
            </a:r>
          </a:p>
        </p:txBody>
      </p:sp>
      <p:cxnSp>
        <p:nvCxnSpPr>
          <p:cNvPr id="2" name="Connettore 1 3">
            <a:extLst>
              <a:ext uri="{FF2B5EF4-FFF2-40B4-BE49-F238E27FC236}">
                <a16:creationId xmlns:a16="http://schemas.microsoft.com/office/drawing/2014/main" id="{EAEFC821-0DF2-97D0-27F1-FD4D362CB426}"/>
              </a:ext>
            </a:extLst>
          </p:cNvPr>
          <p:cNvCxnSpPr>
            <a:cxnSpLocks/>
          </p:cNvCxnSpPr>
          <p:nvPr/>
        </p:nvCxnSpPr>
        <p:spPr>
          <a:xfrm>
            <a:off x="4674358" y="1069076"/>
            <a:ext cx="0" cy="4026089"/>
          </a:xfrm>
          <a:prstGeom prst="line">
            <a:avLst/>
          </a:prstGeom>
          <a:ln w="38100">
            <a:solidFill>
              <a:srgbClr val="728FA5"/>
            </a:solidFill>
          </a:ln>
          <a:effectLst/>
        </p:spPr>
        <p:style>
          <a:lnRef idx="2">
            <a:schemeClr val="accent1"/>
          </a:lnRef>
          <a:fillRef idx="0">
            <a:schemeClr val="accent1"/>
          </a:fillRef>
          <a:effectRef idx="1">
            <a:schemeClr val="accent1"/>
          </a:effectRef>
          <a:fontRef idx="minor">
            <a:schemeClr val="tx1"/>
          </a:fontRef>
        </p:style>
      </p:cxnSp>
      <p:sp>
        <p:nvSpPr>
          <p:cNvPr id="3" name="Rectangle 2">
            <a:extLst>
              <a:ext uri="{FF2B5EF4-FFF2-40B4-BE49-F238E27FC236}">
                <a16:creationId xmlns:a16="http://schemas.microsoft.com/office/drawing/2014/main" id="{2CCED84F-5361-FBDA-F0BC-3132AB9873BC}"/>
              </a:ext>
            </a:extLst>
          </p:cNvPr>
          <p:cNvSpPr/>
          <p:nvPr/>
        </p:nvSpPr>
        <p:spPr>
          <a:xfrm>
            <a:off x="8772916" y="2748987"/>
            <a:ext cx="406800" cy="333132"/>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85">
              <a:buClrTx/>
            </a:pPr>
            <a:endParaRPr lang="en-US" sz="1500" kern="1200">
              <a:solidFill>
                <a:prstClr val="white"/>
              </a:solidFill>
              <a:latin typeface="Calibri"/>
            </a:endParaRPr>
          </a:p>
        </p:txBody>
      </p:sp>
      <p:sp>
        <p:nvSpPr>
          <p:cNvPr id="9" name="Rectangle 8">
            <a:extLst>
              <a:ext uri="{FF2B5EF4-FFF2-40B4-BE49-F238E27FC236}">
                <a16:creationId xmlns:a16="http://schemas.microsoft.com/office/drawing/2014/main" id="{3AF60AAA-5090-921B-A03B-05511C120CAF}"/>
              </a:ext>
            </a:extLst>
          </p:cNvPr>
          <p:cNvSpPr/>
          <p:nvPr/>
        </p:nvSpPr>
        <p:spPr>
          <a:xfrm>
            <a:off x="8569516" y="3114127"/>
            <a:ext cx="406800" cy="333132"/>
          </a:xfrm>
          <a:prstGeom prst="rect">
            <a:avLst/>
          </a:prstGeom>
          <a:noFill/>
          <a:ln w="38100">
            <a:solidFill>
              <a:srgbClr val="C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85">
              <a:buClrTx/>
            </a:pPr>
            <a:endParaRPr lang="en-US" sz="1500" kern="1200">
              <a:solidFill>
                <a:prstClr val="white"/>
              </a:solidFill>
              <a:latin typeface="Calibri"/>
            </a:endParaRPr>
          </a:p>
        </p:txBody>
      </p:sp>
    </p:spTree>
    <p:extLst>
      <p:ext uri="{BB962C8B-B14F-4D97-AF65-F5344CB8AC3E}">
        <p14:creationId xmlns:p14="http://schemas.microsoft.com/office/powerpoint/2010/main" val="35518899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1804612" y="3823263"/>
            <a:ext cx="6477000" cy="800026"/>
          </a:xfrm>
        </p:spPr>
        <p:txBody>
          <a:bodyPr>
            <a:noAutofit/>
          </a:bodyPr>
          <a:lstStyle/>
          <a:p>
            <a:pPr algn="ctr"/>
            <a:r>
              <a:rPr lang="it-IT" sz="3333"/>
              <a:t>ALLOY 6</a:t>
            </a:r>
            <a:br>
              <a:rPr lang="it-IT" sz="3333"/>
            </a:br>
            <a:r>
              <a:rPr lang="it-IT" sz="2333" b="0"/>
              <a:t>EXERCISE LECTURE</a:t>
            </a:r>
            <a:endParaRPr lang="it-IT" sz="3333" b="0"/>
          </a:p>
        </p:txBody>
      </p:sp>
      <p:sp>
        <p:nvSpPr>
          <p:cNvPr id="11" name="Sottotitolo 10"/>
          <p:cNvSpPr>
            <a:spLocks noGrp="1"/>
          </p:cNvSpPr>
          <p:nvPr>
            <p:ph type="subTitle" idx="4294967295"/>
          </p:nvPr>
        </p:nvSpPr>
        <p:spPr>
          <a:xfrm>
            <a:off x="0" y="4688940"/>
            <a:ext cx="6477000" cy="1026061"/>
          </a:xfrm>
        </p:spPr>
        <p:txBody>
          <a:bodyPr>
            <a:normAutofit lnSpcReduction="10000"/>
          </a:bodyPr>
          <a:lstStyle/>
          <a:p>
            <a:r>
              <a:rPr lang="it-IT" sz="1667" b="1" err="1">
                <a:solidFill>
                  <a:schemeClr val="bg1"/>
                </a:solidFill>
              </a:rPr>
              <a:t>Authors</a:t>
            </a:r>
            <a:r>
              <a:rPr lang="it-IT" sz="1667" b="1">
                <a:solidFill>
                  <a:schemeClr val="bg1"/>
                </a:solidFill>
              </a:rPr>
              <a:t>:</a:t>
            </a:r>
          </a:p>
          <a:p>
            <a:r>
              <a:rPr lang="it-IT" sz="1333">
                <a:solidFill>
                  <a:schemeClr val="bg1"/>
                </a:solidFill>
              </a:rPr>
              <a:t>Luca Padalino</a:t>
            </a:r>
          </a:p>
          <a:p>
            <a:r>
              <a:rPr lang="it-IT" sz="1333">
                <a:solidFill>
                  <a:schemeClr val="bg1"/>
                </a:solidFill>
              </a:rPr>
              <a:t>Francesca Pia Panaccione</a:t>
            </a:r>
          </a:p>
          <a:p>
            <a:r>
              <a:rPr lang="it-IT" sz="1333">
                <a:solidFill>
                  <a:schemeClr val="bg1"/>
                </a:solidFill>
              </a:rPr>
              <a:t>Francesco Santambrogio </a:t>
            </a:r>
          </a:p>
          <a:p>
            <a:endParaRPr lang="it-IT" sz="1333"/>
          </a:p>
        </p:txBody>
      </p:sp>
    </p:spTree>
    <p:extLst>
      <p:ext uri="{BB962C8B-B14F-4D97-AF65-F5344CB8AC3E}">
        <p14:creationId xmlns:p14="http://schemas.microsoft.com/office/powerpoint/2010/main" val="1751112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FA5DE2-6CAC-6EFC-E32C-91322AA0452C}"/>
              </a:ext>
            </a:extLst>
          </p:cNvPr>
          <p:cNvSpPr>
            <a:spLocks noGrp="1"/>
          </p:cNvSpPr>
          <p:nvPr>
            <p:ph type="title"/>
          </p:nvPr>
        </p:nvSpPr>
        <p:spPr>
          <a:xfrm>
            <a:off x="208568" y="88757"/>
            <a:ext cx="2585653" cy="513122"/>
          </a:xfrm>
        </p:spPr>
        <p:txBody>
          <a:bodyPr>
            <a:normAutofit/>
          </a:bodyPr>
          <a:lstStyle/>
          <a:p>
            <a:r>
              <a:rPr lang="it-IT" sz="2333"/>
              <a:t>CONCURRENCY</a:t>
            </a:r>
          </a:p>
        </p:txBody>
      </p:sp>
      <p:sp>
        <p:nvSpPr>
          <p:cNvPr id="3" name="TextBox 2">
            <a:extLst>
              <a:ext uri="{FF2B5EF4-FFF2-40B4-BE49-F238E27FC236}">
                <a16:creationId xmlns:a16="http://schemas.microsoft.com/office/drawing/2014/main" id="{289FE46B-2542-34E4-1204-55822FBC1F72}"/>
              </a:ext>
            </a:extLst>
          </p:cNvPr>
          <p:cNvSpPr txBox="1"/>
          <p:nvPr/>
        </p:nvSpPr>
        <p:spPr>
          <a:xfrm>
            <a:off x="208568" y="446176"/>
            <a:ext cx="6516526" cy="451342"/>
          </a:xfrm>
          <a:prstGeom prst="rect">
            <a:avLst/>
          </a:prstGeom>
          <a:noFill/>
        </p:spPr>
        <p:txBody>
          <a:bodyPr wrap="square" rtlCol="0">
            <a:spAutoFit/>
          </a:bodyPr>
          <a:lstStyle/>
          <a:p>
            <a:pPr defTabSz="380985">
              <a:buClrTx/>
            </a:pPr>
            <a:r>
              <a:rPr lang="it-IT" sz="2333" kern="1200">
                <a:solidFill>
                  <a:prstClr val="white"/>
                </a:solidFill>
                <a:latin typeface="Arial" panose="020B0604020202020204" pitchFamily="34" charset="0"/>
                <a:ea typeface="+mn-ea"/>
                <a:cs typeface="Arial" panose="020B0604020202020204" pitchFamily="34" charset="0"/>
              </a:rPr>
              <a:t>An </a:t>
            </a:r>
            <a:r>
              <a:rPr lang="it-IT" sz="2333" kern="1200" err="1">
                <a:solidFill>
                  <a:prstClr val="white"/>
                </a:solidFill>
                <a:latin typeface="Arial" panose="020B0604020202020204" pitchFamily="34" charset="0"/>
                <a:ea typeface="+mn-ea"/>
                <a:cs typeface="Arial" panose="020B0604020202020204" pitchFamily="34" charset="0"/>
              </a:rPr>
              <a:t>Alloy</a:t>
            </a:r>
            <a:r>
              <a:rPr lang="it-IT" sz="2333" kern="1200">
                <a:solidFill>
                  <a:prstClr val="white"/>
                </a:solidFill>
                <a:latin typeface="Arial" panose="020B0604020202020204" pitchFamily="34" charset="0"/>
                <a:ea typeface="+mn-ea"/>
                <a:cs typeface="Arial" panose="020B0604020202020204" pitchFamily="34" charset="0"/>
              </a:rPr>
              <a:t> 6 </a:t>
            </a:r>
            <a:r>
              <a:rPr lang="it-IT" sz="2333" kern="1200" err="1">
                <a:solidFill>
                  <a:prstClr val="white"/>
                </a:solidFill>
                <a:latin typeface="Arial" panose="020B0604020202020204" pitchFamily="34" charset="0"/>
                <a:ea typeface="+mn-ea"/>
                <a:cs typeface="Arial" panose="020B0604020202020204" pitchFamily="34" charset="0"/>
              </a:rPr>
              <a:t>application</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17" name="CasellaDiTesto 16">
            <a:extLst>
              <a:ext uri="{FF2B5EF4-FFF2-40B4-BE49-F238E27FC236}">
                <a16:creationId xmlns:a16="http://schemas.microsoft.com/office/drawing/2014/main" id="{871C4807-BD58-FAB4-5352-3A6074F6C116}"/>
              </a:ext>
            </a:extLst>
          </p:cNvPr>
          <p:cNvSpPr txBox="1"/>
          <p:nvPr/>
        </p:nvSpPr>
        <p:spPr>
          <a:xfrm>
            <a:off x="208568" y="2518550"/>
            <a:ext cx="7433838" cy="2180340"/>
          </a:xfrm>
          <a:prstGeom prst="rect">
            <a:avLst/>
          </a:prstGeom>
          <a:noFill/>
        </p:spPr>
        <p:txBody>
          <a:bodyPr wrap="square" lIns="76200" tIns="38100" rIns="76200" bIns="38100" anchor="t">
            <a:spAutoFit/>
          </a:bodyPr>
          <a:lstStyle/>
          <a:p>
            <a:pPr defTabSz="380985">
              <a:buClrTx/>
            </a:pPr>
            <a:r>
              <a:rPr lang="it-IT" sz="2667" b="1" kern="1200" err="1">
                <a:solidFill>
                  <a:prstClr val="black"/>
                </a:solidFill>
                <a:ea typeface="+mn-lt"/>
                <a:cs typeface="Calibri"/>
              </a:rPr>
              <a:t>Scenarios</a:t>
            </a:r>
            <a:r>
              <a:rPr lang="it-IT" sz="2667" kern="1200">
                <a:solidFill>
                  <a:prstClr val="black"/>
                </a:solidFill>
                <a:ea typeface="+mn-lt"/>
                <a:cs typeface="Calibri"/>
              </a:rPr>
              <a:t> </a:t>
            </a:r>
            <a:r>
              <a:rPr lang="it-IT" sz="2667" kern="1200" err="1">
                <a:solidFill>
                  <a:prstClr val="black"/>
                </a:solidFill>
                <a:ea typeface="+mn-lt"/>
                <a:cs typeface="Calibri"/>
              </a:rPr>
              <a:t>that</a:t>
            </a:r>
            <a:r>
              <a:rPr lang="it-IT" sz="2667" kern="1200">
                <a:solidFill>
                  <a:prstClr val="black"/>
                </a:solidFill>
                <a:ea typeface="+mn-lt"/>
                <a:cs typeface="Calibri"/>
              </a:rPr>
              <a:t> deal with </a:t>
            </a:r>
            <a:r>
              <a:rPr lang="it-IT" sz="3000" b="1" kern="1200">
                <a:solidFill>
                  <a:srgbClr val="728FA5"/>
                </a:solidFill>
                <a:ea typeface="+mn-lt"/>
                <a:cs typeface="Calibri"/>
              </a:rPr>
              <a:t>CONCURRENCY</a:t>
            </a:r>
            <a:r>
              <a:rPr lang="it-IT" sz="2333" kern="1200">
                <a:solidFill>
                  <a:prstClr val="black"/>
                </a:solidFill>
                <a:ea typeface="+mn-lt"/>
                <a:cs typeface="Calibri"/>
              </a:rPr>
              <a:t>:</a:t>
            </a:r>
            <a:endParaRPr lang="it-IT" sz="2333" kern="1200">
              <a:solidFill>
                <a:prstClr val="black"/>
              </a:solidFill>
              <a:ea typeface="+mn-lt"/>
            </a:endParaRPr>
          </a:p>
          <a:p>
            <a:pPr defTabSz="380985">
              <a:buClrTx/>
            </a:pPr>
            <a:endParaRPr lang="it-IT" sz="2667" kern="1200">
              <a:solidFill>
                <a:prstClr val="black"/>
              </a:solidFill>
              <a:ea typeface="+mn-lt"/>
              <a:cs typeface="Calibri"/>
            </a:endParaRPr>
          </a:p>
          <a:p>
            <a:pPr marL="380985" indent="-380985" defTabSz="380985">
              <a:buClrTx/>
              <a:buFont typeface="Wingdings" panose="05000000000000000000" pitchFamily="2" charset="2"/>
              <a:buChar char="Ø"/>
            </a:pPr>
            <a:r>
              <a:rPr lang="it-IT" sz="2667" b="1" kern="1200" err="1">
                <a:solidFill>
                  <a:prstClr val="black"/>
                </a:solidFill>
                <a:ea typeface="+mn-lt"/>
                <a:cs typeface="Calibri"/>
              </a:rPr>
              <a:t>distributed</a:t>
            </a:r>
            <a:r>
              <a:rPr lang="it-IT" sz="2667" b="1" kern="1200">
                <a:solidFill>
                  <a:prstClr val="black"/>
                </a:solidFill>
                <a:ea typeface="+mn-lt"/>
                <a:cs typeface="Calibri"/>
              </a:rPr>
              <a:t> systems</a:t>
            </a:r>
            <a:endParaRPr lang="it-IT" sz="2667" b="1" kern="1200">
              <a:solidFill>
                <a:prstClr val="black"/>
              </a:solidFill>
              <a:ea typeface="+mn-lt"/>
            </a:endParaRPr>
          </a:p>
          <a:p>
            <a:pPr marL="380985" indent="-380985" defTabSz="380985">
              <a:buClrTx/>
              <a:buFont typeface="Wingdings" panose="05000000000000000000" pitchFamily="2" charset="2"/>
              <a:buChar char="Ø"/>
            </a:pPr>
            <a:r>
              <a:rPr lang="it-IT" sz="2667" kern="1200">
                <a:solidFill>
                  <a:prstClr val="black"/>
                </a:solidFill>
                <a:ea typeface="+mn-lt"/>
                <a:cs typeface="Calibri"/>
              </a:rPr>
              <a:t>multi-threading/multi-</a:t>
            </a:r>
            <a:r>
              <a:rPr lang="it-IT" sz="2667" kern="1200" err="1">
                <a:solidFill>
                  <a:prstClr val="black"/>
                </a:solidFill>
                <a:ea typeface="+mn-lt"/>
                <a:cs typeface="Calibri"/>
              </a:rPr>
              <a:t>tasking</a:t>
            </a:r>
            <a:r>
              <a:rPr lang="it-IT" sz="2667" kern="1200">
                <a:solidFill>
                  <a:prstClr val="black"/>
                </a:solidFill>
                <a:ea typeface="+mn-lt"/>
                <a:cs typeface="Calibri"/>
              </a:rPr>
              <a:t> </a:t>
            </a:r>
            <a:r>
              <a:rPr lang="it-IT" sz="2667" kern="1200" err="1">
                <a:solidFill>
                  <a:prstClr val="black"/>
                </a:solidFill>
                <a:ea typeface="+mn-lt"/>
                <a:cs typeface="Calibri"/>
              </a:rPr>
              <a:t>applications</a:t>
            </a:r>
            <a:endParaRPr lang="it-IT" sz="2667" kern="1200">
              <a:solidFill>
                <a:prstClr val="black"/>
              </a:solidFill>
              <a:ea typeface="+mn-lt"/>
            </a:endParaRPr>
          </a:p>
          <a:p>
            <a:pPr marL="380985" indent="-380985" defTabSz="380985">
              <a:buClrTx/>
              <a:buFont typeface="Wingdings" panose="05000000000000000000" pitchFamily="2" charset="2"/>
              <a:buChar char="Ø"/>
            </a:pPr>
            <a:r>
              <a:rPr lang="it-IT" sz="2667" kern="1200">
                <a:solidFill>
                  <a:prstClr val="black"/>
                </a:solidFill>
                <a:ea typeface="+mn-lt"/>
                <a:cs typeface="Calibri"/>
              </a:rPr>
              <a:t>data </a:t>
            </a:r>
            <a:r>
              <a:rPr lang="it-IT" sz="2667" kern="1200" err="1">
                <a:solidFill>
                  <a:prstClr val="black"/>
                </a:solidFill>
                <a:ea typeface="+mn-lt"/>
                <a:cs typeface="Calibri"/>
              </a:rPr>
              <a:t>migrations</a:t>
            </a:r>
            <a:r>
              <a:rPr lang="it-IT" sz="2667" kern="1200">
                <a:solidFill>
                  <a:prstClr val="black"/>
                </a:solidFill>
                <a:ea typeface="+mn-lt"/>
                <a:cs typeface="Calibri"/>
              </a:rPr>
              <a:t>…</a:t>
            </a:r>
            <a:endParaRPr lang="it-IT" sz="2667" kern="1200">
              <a:solidFill>
                <a:prstClr val="black"/>
              </a:solidFill>
              <a:ea typeface="+mn-ea"/>
              <a:cs typeface="Calibri"/>
            </a:endParaRPr>
          </a:p>
        </p:txBody>
      </p:sp>
      <p:sp>
        <p:nvSpPr>
          <p:cNvPr id="6" name="Scroll: Horizontal 5">
            <a:extLst>
              <a:ext uri="{FF2B5EF4-FFF2-40B4-BE49-F238E27FC236}">
                <a16:creationId xmlns:a16="http://schemas.microsoft.com/office/drawing/2014/main" id="{E8301B33-40EB-C2F2-0EB6-A4B8D9FE576D}"/>
              </a:ext>
            </a:extLst>
          </p:cNvPr>
          <p:cNvSpPr/>
          <p:nvPr/>
        </p:nvSpPr>
        <p:spPr>
          <a:xfrm>
            <a:off x="93946" y="1396102"/>
            <a:ext cx="9857487" cy="935619"/>
          </a:xfrm>
          <a:prstGeom prst="horizontalScroll">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85">
              <a:buClrTx/>
            </a:pPr>
            <a:r>
              <a:rPr lang="en-US" sz="2000" b="1" kern="1200">
                <a:solidFill>
                  <a:prstClr val="black"/>
                </a:solidFill>
                <a:latin typeface="Arial" panose="020B0604020202020204" pitchFamily="34" charset="0"/>
                <a:cs typeface="Arial" panose="020B0604020202020204" pitchFamily="34" charset="0"/>
              </a:rPr>
              <a:t>CONCURRENCY</a:t>
            </a:r>
            <a:r>
              <a:rPr lang="en-US" sz="2000" kern="1200">
                <a:solidFill>
                  <a:prstClr val="black"/>
                </a:solidFill>
                <a:latin typeface="Arial" panose="020B0604020202020204" pitchFamily="34" charset="0"/>
                <a:cs typeface="Arial" panose="020B0604020202020204" pitchFamily="34" charset="0"/>
              </a:rPr>
              <a:t>: </a:t>
            </a:r>
            <a:r>
              <a:rPr lang="en-US" sz="2000" kern="1200">
                <a:solidFill>
                  <a:prstClr val="black"/>
                </a:solidFill>
                <a:latin typeface="Arial"/>
                <a:cs typeface="Arial"/>
              </a:rPr>
              <a:t>a property of a system in which multiple processes or threads can run simultaneously or appear to be running simultaneously.</a:t>
            </a:r>
            <a:endParaRPr lang="en-US" sz="2000" kern="1200">
              <a:solidFill>
                <a:prstClr val="black"/>
              </a:solidFill>
              <a:latin typeface="Arial" panose="020B0604020202020204" pitchFamily="34" charset="0"/>
              <a:cs typeface="Arial" panose="020B0604020202020204" pitchFamily="34" charset="0"/>
            </a:endParaRPr>
          </a:p>
        </p:txBody>
      </p:sp>
      <p:sp>
        <p:nvSpPr>
          <p:cNvPr id="5" name="TextBox 2">
            <a:extLst>
              <a:ext uri="{FF2B5EF4-FFF2-40B4-BE49-F238E27FC236}">
                <a16:creationId xmlns:a16="http://schemas.microsoft.com/office/drawing/2014/main" id="{AE025915-5BA9-FD3D-66E8-ECBEDD6A9A2F}"/>
              </a:ext>
            </a:extLst>
          </p:cNvPr>
          <p:cNvSpPr txBox="1"/>
          <p:nvPr/>
        </p:nvSpPr>
        <p:spPr>
          <a:xfrm>
            <a:off x="9394785" y="220469"/>
            <a:ext cx="556648" cy="435953"/>
          </a:xfrm>
          <a:prstGeom prst="rect">
            <a:avLst/>
          </a:prstGeom>
          <a:noFill/>
        </p:spPr>
        <p:txBody>
          <a:bodyPr wrap="square" lIns="76200" tIns="38100" rIns="76200" bIns="3810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80985">
              <a:buClrTx/>
            </a:pPr>
            <a:r>
              <a:rPr lang="en-US" sz="2333">
                <a:solidFill>
                  <a:prstClr val="white"/>
                </a:solidFill>
                <a:latin typeface="Arial"/>
                <a:cs typeface="Arial"/>
              </a:rPr>
              <a:t>1</a:t>
            </a:r>
            <a:endParaRPr lang="it-IT" sz="1500">
              <a:solidFill>
                <a:prstClr val="black"/>
              </a:solidFill>
              <a:latin typeface="Calibri"/>
            </a:endParaRPr>
          </a:p>
        </p:txBody>
      </p:sp>
    </p:spTree>
    <p:extLst>
      <p:ext uri="{BB962C8B-B14F-4D97-AF65-F5344CB8AC3E}">
        <p14:creationId xmlns:p14="http://schemas.microsoft.com/office/powerpoint/2010/main" val="18265992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1804612" y="3823263"/>
            <a:ext cx="6477000" cy="800026"/>
          </a:xfrm>
        </p:spPr>
        <p:txBody>
          <a:bodyPr>
            <a:noAutofit/>
          </a:bodyPr>
          <a:lstStyle/>
          <a:p>
            <a:pPr algn="ctr"/>
            <a:r>
              <a:rPr lang="it-IT" sz="3333"/>
              <a:t>ALLOY 6</a:t>
            </a:r>
            <a:br>
              <a:rPr lang="it-IT" sz="3333"/>
            </a:br>
            <a:r>
              <a:rPr lang="it-IT" sz="2333" b="0"/>
              <a:t>EXERCISE LECTURE</a:t>
            </a:r>
            <a:endParaRPr lang="it-IT" sz="3333" b="0"/>
          </a:p>
        </p:txBody>
      </p:sp>
      <p:sp>
        <p:nvSpPr>
          <p:cNvPr id="11" name="Sottotitolo 10"/>
          <p:cNvSpPr>
            <a:spLocks noGrp="1"/>
          </p:cNvSpPr>
          <p:nvPr>
            <p:ph type="subTitle" idx="4294967295"/>
          </p:nvPr>
        </p:nvSpPr>
        <p:spPr>
          <a:xfrm>
            <a:off x="0" y="4688940"/>
            <a:ext cx="6477000" cy="1026061"/>
          </a:xfrm>
        </p:spPr>
        <p:txBody>
          <a:bodyPr>
            <a:normAutofit lnSpcReduction="10000"/>
          </a:bodyPr>
          <a:lstStyle/>
          <a:p>
            <a:r>
              <a:rPr lang="it-IT" sz="1667" b="1" err="1">
                <a:solidFill>
                  <a:schemeClr val="bg1"/>
                </a:solidFill>
              </a:rPr>
              <a:t>Authors</a:t>
            </a:r>
            <a:r>
              <a:rPr lang="it-IT" sz="1667" b="1">
                <a:solidFill>
                  <a:schemeClr val="bg1"/>
                </a:solidFill>
              </a:rPr>
              <a:t>:</a:t>
            </a:r>
          </a:p>
          <a:p>
            <a:r>
              <a:rPr lang="it-IT" sz="1333">
                <a:solidFill>
                  <a:schemeClr val="bg1"/>
                </a:solidFill>
              </a:rPr>
              <a:t>Luca Padalino</a:t>
            </a:r>
          </a:p>
          <a:p>
            <a:r>
              <a:rPr lang="it-IT" sz="1333">
                <a:solidFill>
                  <a:schemeClr val="bg1"/>
                </a:solidFill>
              </a:rPr>
              <a:t>Francesca Pia Panaccione</a:t>
            </a:r>
          </a:p>
          <a:p>
            <a:r>
              <a:rPr lang="it-IT" sz="1333">
                <a:solidFill>
                  <a:schemeClr val="bg1"/>
                </a:solidFill>
              </a:rPr>
              <a:t>Francesco Santambrogio </a:t>
            </a:r>
          </a:p>
          <a:p>
            <a:endParaRPr lang="it-IT" sz="1333"/>
          </a:p>
        </p:txBody>
      </p:sp>
    </p:spTree>
    <p:extLst>
      <p:ext uri="{BB962C8B-B14F-4D97-AF65-F5344CB8AC3E}">
        <p14:creationId xmlns:p14="http://schemas.microsoft.com/office/powerpoint/2010/main" val="17511125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87FA5DE2-6CAC-6EFC-E32C-91322AA0452C}"/>
              </a:ext>
            </a:extLst>
          </p:cNvPr>
          <p:cNvSpPr>
            <a:spLocks noGrp="1"/>
          </p:cNvSpPr>
          <p:nvPr>
            <p:ph type="title"/>
          </p:nvPr>
        </p:nvSpPr>
        <p:spPr>
          <a:xfrm>
            <a:off x="208568" y="88757"/>
            <a:ext cx="2585653" cy="513122"/>
          </a:xfrm>
        </p:spPr>
        <p:txBody>
          <a:bodyPr>
            <a:normAutofit/>
          </a:bodyPr>
          <a:lstStyle/>
          <a:p>
            <a:r>
              <a:rPr lang="it-IT" sz="2333"/>
              <a:t>CONCURRENCY</a:t>
            </a:r>
          </a:p>
        </p:txBody>
      </p:sp>
      <p:sp>
        <p:nvSpPr>
          <p:cNvPr id="3" name="TextBox 2">
            <a:extLst>
              <a:ext uri="{FF2B5EF4-FFF2-40B4-BE49-F238E27FC236}">
                <a16:creationId xmlns:a16="http://schemas.microsoft.com/office/drawing/2014/main" id="{289FE46B-2542-34E4-1204-55822FBC1F72}"/>
              </a:ext>
            </a:extLst>
          </p:cNvPr>
          <p:cNvSpPr txBox="1"/>
          <p:nvPr/>
        </p:nvSpPr>
        <p:spPr>
          <a:xfrm>
            <a:off x="208568" y="446176"/>
            <a:ext cx="6516526" cy="451342"/>
          </a:xfrm>
          <a:prstGeom prst="rect">
            <a:avLst/>
          </a:prstGeom>
          <a:noFill/>
        </p:spPr>
        <p:txBody>
          <a:bodyPr wrap="square" rtlCol="0">
            <a:spAutoFit/>
          </a:bodyPr>
          <a:lstStyle/>
          <a:p>
            <a:pPr defTabSz="380985">
              <a:buClrTx/>
            </a:pPr>
            <a:r>
              <a:rPr lang="it-IT" sz="2333" kern="1200">
                <a:solidFill>
                  <a:prstClr val="white"/>
                </a:solidFill>
                <a:latin typeface="Arial" panose="020B0604020202020204" pitchFamily="34" charset="0"/>
                <a:ea typeface="+mn-ea"/>
                <a:cs typeface="Arial" panose="020B0604020202020204" pitchFamily="34" charset="0"/>
              </a:rPr>
              <a:t>An </a:t>
            </a:r>
            <a:r>
              <a:rPr lang="it-IT" sz="2333" kern="1200" err="1">
                <a:solidFill>
                  <a:prstClr val="white"/>
                </a:solidFill>
                <a:latin typeface="Arial" panose="020B0604020202020204" pitchFamily="34" charset="0"/>
                <a:ea typeface="+mn-ea"/>
                <a:cs typeface="Arial" panose="020B0604020202020204" pitchFamily="34" charset="0"/>
              </a:rPr>
              <a:t>Alloy</a:t>
            </a:r>
            <a:r>
              <a:rPr lang="it-IT" sz="2333" kern="1200">
                <a:solidFill>
                  <a:prstClr val="white"/>
                </a:solidFill>
                <a:latin typeface="Arial" panose="020B0604020202020204" pitchFamily="34" charset="0"/>
                <a:ea typeface="+mn-ea"/>
                <a:cs typeface="Arial" panose="020B0604020202020204" pitchFamily="34" charset="0"/>
              </a:rPr>
              <a:t> 6 </a:t>
            </a:r>
            <a:r>
              <a:rPr lang="it-IT" sz="2333" kern="1200" err="1">
                <a:solidFill>
                  <a:prstClr val="white"/>
                </a:solidFill>
                <a:latin typeface="Arial" panose="020B0604020202020204" pitchFamily="34" charset="0"/>
                <a:ea typeface="+mn-ea"/>
                <a:cs typeface="Arial" panose="020B0604020202020204" pitchFamily="34" charset="0"/>
              </a:rPr>
              <a:t>application</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17" name="CasellaDiTesto 16">
            <a:extLst>
              <a:ext uri="{FF2B5EF4-FFF2-40B4-BE49-F238E27FC236}">
                <a16:creationId xmlns:a16="http://schemas.microsoft.com/office/drawing/2014/main" id="{871C4807-BD58-FAB4-5352-3A6074F6C116}"/>
              </a:ext>
            </a:extLst>
          </p:cNvPr>
          <p:cNvSpPr txBox="1"/>
          <p:nvPr/>
        </p:nvSpPr>
        <p:spPr>
          <a:xfrm>
            <a:off x="208567" y="2518549"/>
            <a:ext cx="9951433" cy="2180340"/>
          </a:xfrm>
          <a:prstGeom prst="rect">
            <a:avLst/>
          </a:prstGeom>
          <a:noFill/>
        </p:spPr>
        <p:txBody>
          <a:bodyPr wrap="square" lIns="76200" tIns="38100" rIns="76200" bIns="38100" anchor="t">
            <a:spAutoFit/>
          </a:bodyPr>
          <a:lstStyle/>
          <a:p>
            <a:pPr defTabSz="380985">
              <a:buClrTx/>
            </a:pPr>
            <a:r>
              <a:rPr lang="it-IT" sz="2667" b="1" kern="1200" err="1">
                <a:solidFill>
                  <a:prstClr val="black"/>
                </a:solidFill>
                <a:ea typeface="+mn-lt"/>
                <a:cs typeface="Calibri"/>
              </a:rPr>
              <a:t>Scenarios</a:t>
            </a:r>
            <a:r>
              <a:rPr lang="it-IT" sz="2667" kern="1200">
                <a:solidFill>
                  <a:prstClr val="black"/>
                </a:solidFill>
                <a:ea typeface="+mn-lt"/>
                <a:cs typeface="Calibri"/>
              </a:rPr>
              <a:t> </a:t>
            </a:r>
            <a:r>
              <a:rPr lang="it-IT" sz="2667" kern="1200" err="1">
                <a:solidFill>
                  <a:prstClr val="black"/>
                </a:solidFill>
                <a:ea typeface="+mn-lt"/>
                <a:cs typeface="Calibri"/>
              </a:rPr>
              <a:t>that</a:t>
            </a:r>
            <a:r>
              <a:rPr lang="it-IT" sz="2667" kern="1200">
                <a:solidFill>
                  <a:prstClr val="black"/>
                </a:solidFill>
                <a:ea typeface="+mn-lt"/>
                <a:cs typeface="Calibri"/>
              </a:rPr>
              <a:t> deal with </a:t>
            </a:r>
            <a:r>
              <a:rPr lang="it-IT" sz="3000" b="1" kern="1200">
                <a:solidFill>
                  <a:srgbClr val="728FA5"/>
                </a:solidFill>
                <a:ea typeface="+mn-lt"/>
                <a:cs typeface="Calibri"/>
              </a:rPr>
              <a:t>CONCURRENCY</a:t>
            </a:r>
            <a:r>
              <a:rPr lang="it-IT" sz="2333" kern="1200">
                <a:solidFill>
                  <a:prstClr val="black"/>
                </a:solidFill>
                <a:ea typeface="+mn-lt"/>
                <a:cs typeface="Calibri"/>
              </a:rPr>
              <a:t>:</a:t>
            </a:r>
            <a:endParaRPr lang="it-IT" sz="2333" kern="1200">
              <a:solidFill>
                <a:prstClr val="black"/>
              </a:solidFill>
              <a:ea typeface="+mn-lt"/>
            </a:endParaRPr>
          </a:p>
          <a:p>
            <a:pPr defTabSz="380985">
              <a:buClrTx/>
            </a:pPr>
            <a:endParaRPr lang="it-IT" sz="2667" kern="1200">
              <a:solidFill>
                <a:prstClr val="black"/>
              </a:solidFill>
              <a:ea typeface="+mn-lt"/>
              <a:cs typeface="Calibri"/>
            </a:endParaRPr>
          </a:p>
          <a:p>
            <a:pPr marL="380985" indent="-380985" defTabSz="380985">
              <a:buClrTx/>
              <a:buFont typeface="Wingdings" panose="05000000000000000000" pitchFamily="2" charset="2"/>
              <a:buChar char="Ø"/>
            </a:pPr>
            <a:r>
              <a:rPr lang="it-IT" sz="2667" b="1" kern="1200" err="1">
                <a:solidFill>
                  <a:prstClr val="black"/>
                </a:solidFill>
                <a:ea typeface="+mn-lt"/>
                <a:cs typeface="Calibri"/>
              </a:rPr>
              <a:t>distributed</a:t>
            </a:r>
            <a:r>
              <a:rPr lang="it-IT" sz="2667" b="1" kern="1200">
                <a:solidFill>
                  <a:prstClr val="black"/>
                </a:solidFill>
                <a:ea typeface="+mn-lt"/>
                <a:cs typeface="Calibri"/>
              </a:rPr>
              <a:t> systems: </a:t>
            </a:r>
            <a:r>
              <a:rPr lang="en-US" sz="2667" kern="1200">
                <a:solidFill>
                  <a:prstClr val="black"/>
                </a:solidFill>
                <a:latin typeface="Arial" panose="020B0604020202020204" pitchFamily="34" charset="0"/>
                <a:ea typeface="+mn-ea"/>
                <a:cs typeface="Arial" panose="020B0604020202020204" pitchFamily="34" charset="0"/>
              </a:rPr>
              <a:t>a collection of independent components located on different systems, sharing messages in order to operate as a single unit.</a:t>
            </a:r>
            <a:endParaRPr lang="it-IT" sz="2667" b="1" kern="1200">
              <a:solidFill>
                <a:prstClr val="black"/>
              </a:solidFill>
              <a:ea typeface="+mn-lt"/>
            </a:endParaRPr>
          </a:p>
        </p:txBody>
      </p:sp>
      <p:sp>
        <p:nvSpPr>
          <p:cNvPr id="6" name="Scroll: Horizontal 5">
            <a:extLst>
              <a:ext uri="{FF2B5EF4-FFF2-40B4-BE49-F238E27FC236}">
                <a16:creationId xmlns:a16="http://schemas.microsoft.com/office/drawing/2014/main" id="{E8301B33-40EB-C2F2-0EB6-A4B8D9FE576D}"/>
              </a:ext>
            </a:extLst>
          </p:cNvPr>
          <p:cNvSpPr/>
          <p:nvPr/>
        </p:nvSpPr>
        <p:spPr>
          <a:xfrm>
            <a:off x="93946" y="1396102"/>
            <a:ext cx="9857487" cy="935619"/>
          </a:xfrm>
          <a:prstGeom prst="horizontalScroll">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85">
              <a:buClrTx/>
            </a:pPr>
            <a:r>
              <a:rPr lang="en-US" sz="2000" b="1" kern="1200">
                <a:solidFill>
                  <a:prstClr val="black"/>
                </a:solidFill>
                <a:latin typeface="Arial" panose="020B0604020202020204" pitchFamily="34" charset="0"/>
                <a:cs typeface="Arial" panose="020B0604020202020204" pitchFamily="34" charset="0"/>
              </a:rPr>
              <a:t>CONCURRENCY</a:t>
            </a:r>
            <a:r>
              <a:rPr lang="en-US" sz="2000" kern="1200">
                <a:solidFill>
                  <a:prstClr val="black"/>
                </a:solidFill>
                <a:latin typeface="Arial" panose="020B0604020202020204" pitchFamily="34" charset="0"/>
                <a:cs typeface="Arial" panose="020B0604020202020204" pitchFamily="34" charset="0"/>
              </a:rPr>
              <a:t>: </a:t>
            </a:r>
            <a:r>
              <a:rPr lang="en-US" sz="2000" kern="1200">
                <a:solidFill>
                  <a:prstClr val="black"/>
                </a:solidFill>
                <a:latin typeface="Arial"/>
                <a:cs typeface="Arial"/>
              </a:rPr>
              <a:t>a property of a system in which multiple processes or threads can run simultaneously or appear to be running simultaneously.</a:t>
            </a:r>
            <a:endParaRPr lang="en-US" sz="2000" kern="1200">
              <a:solidFill>
                <a:prstClr val="black"/>
              </a:solidFill>
              <a:latin typeface="Arial" panose="020B0604020202020204" pitchFamily="34" charset="0"/>
              <a:cs typeface="Arial" panose="020B0604020202020204" pitchFamily="34" charset="0"/>
            </a:endParaRPr>
          </a:p>
        </p:txBody>
      </p:sp>
      <p:sp>
        <p:nvSpPr>
          <p:cNvPr id="5" name="TextBox 2">
            <a:extLst>
              <a:ext uri="{FF2B5EF4-FFF2-40B4-BE49-F238E27FC236}">
                <a16:creationId xmlns:a16="http://schemas.microsoft.com/office/drawing/2014/main" id="{AE025915-5BA9-FD3D-66E8-ECBEDD6A9A2F}"/>
              </a:ext>
            </a:extLst>
          </p:cNvPr>
          <p:cNvSpPr txBox="1"/>
          <p:nvPr/>
        </p:nvSpPr>
        <p:spPr>
          <a:xfrm>
            <a:off x="9394785" y="220469"/>
            <a:ext cx="556648" cy="435953"/>
          </a:xfrm>
          <a:prstGeom prst="rect">
            <a:avLst/>
          </a:prstGeom>
          <a:noFill/>
        </p:spPr>
        <p:txBody>
          <a:bodyPr wrap="square" lIns="76200" tIns="38100" rIns="76200" bIns="3810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80985">
              <a:buClrTx/>
            </a:pPr>
            <a:r>
              <a:rPr lang="en-US" sz="2333">
                <a:solidFill>
                  <a:prstClr val="white"/>
                </a:solidFill>
                <a:latin typeface="Arial"/>
                <a:cs typeface="Arial"/>
              </a:rPr>
              <a:t>2</a:t>
            </a:r>
          </a:p>
        </p:txBody>
      </p:sp>
    </p:spTree>
    <p:extLst>
      <p:ext uri="{BB962C8B-B14F-4D97-AF65-F5344CB8AC3E}">
        <p14:creationId xmlns:p14="http://schemas.microsoft.com/office/powerpoint/2010/main" val="23868043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5170FF6-F45D-BD8E-6DC6-F12F5BA5877A}"/>
              </a:ext>
            </a:extLst>
          </p:cNvPr>
          <p:cNvSpPr>
            <a:spLocks noGrp="1"/>
          </p:cNvSpPr>
          <p:nvPr>
            <p:ph idx="1"/>
          </p:nvPr>
        </p:nvSpPr>
        <p:spPr>
          <a:xfrm>
            <a:off x="0" y="1055008"/>
            <a:ext cx="5079996" cy="4045882"/>
          </a:xfrm>
        </p:spPr>
        <p:txBody>
          <a:bodyPr vert="horz" lIns="76200" tIns="38100" rIns="76200" bIns="38100" rtlCol="0" anchor="t">
            <a:normAutofit lnSpcReduction="10000"/>
          </a:bodyPr>
          <a:lstStyle/>
          <a:p>
            <a:r>
              <a:rPr lang="it-IT" sz="1250" b="1" err="1">
                <a:solidFill>
                  <a:srgbClr val="2A28A9"/>
                </a:solidFill>
                <a:latin typeface="Consolas" panose="020B0609020204030204" pitchFamily="49" charset="0"/>
              </a:rPr>
              <a:t>sig</a:t>
            </a:r>
            <a:r>
              <a:rPr lang="it-IT" sz="1250" b="1">
                <a:latin typeface="Consolas" panose="020B0609020204030204" pitchFamily="49" charset="0"/>
              </a:rPr>
              <a:t> Node {</a:t>
            </a:r>
          </a:p>
          <a:p>
            <a:r>
              <a:rPr lang="it-IT" sz="1250" b="1">
                <a:latin typeface="Consolas" panose="020B0609020204030204" pitchFamily="49" charset="0"/>
              </a:rPr>
              <a:t>    </a:t>
            </a:r>
            <a:r>
              <a:rPr lang="it-IT" sz="1250" b="1" err="1">
                <a:latin typeface="Consolas" panose="020B0609020204030204" pitchFamily="49" charset="0"/>
              </a:rPr>
              <a:t>edges</a:t>
            </a:r>
            <a:r>
              <a:rPr lang="it-IT" sz="1250" b="1">
                <a:latin typeface="Consolas" panose="020B0609020204030204" pitchFamily="49" charset="0"/>
              </a:rPr>
              <a:t>: </a:t>
            </a:r>
            <a:r>
              <a:rPr lang="it-IT" sz="1250" b="1">
                <a:solidFill>
                  <a:srgbClr val="2A28A9"/>
                </a:solidFill>
                <a:latin typeface="Consolas" panose="020B0609020204030204" pitchFamily="49" charset="0"/>
              </a:rPr>
              <a:t>some</a:t>
            </a:r>
            <a:r>
              <a:rPr lang="it-IT" sz="1250" b="1">
                <a:latin typeface="Consolas" panose="020B0609020204030204" pitchFamily="49" charset="0"/>
              </a:rPr>
              <a:t> Node</a:t>
            </a:r>
          </a:p>
          <a:p>
            <a:r>
              <a:rPr lang="it-IT" sz="1250" b="1">
                <a:latin typeface="Consolas" panose="020B0609020204030204" pitchFamily="49" charset="0"/>
              </a:rPr>
              <a:t>}</a:t>
            </a:r>
          </a:p>
          <a:p>
            <a:endParaRPr lang="it-IT" sz="1250" b="1">
              <a:latin typeface="Consolas" panose="020B0609020204030204" pitchFamily="49" charset="0"/>
            </a:endParaRPr>
          </a:p>
          <a:p>
            <a:r>
              <a:rPr lang="it-IT" sz="1250" b="1" err="1">
                <a:solidFill>
                  <a:srgbClr val="2A28A9"/>
                </a:solidFill>
                <a:latin typeface="Consolas" panose="020B0609020204030204" pitchFamily="49" charset="0"/>
              </a:rPr>
              <a:t>fact</a:t>
            </a:r>
            <a:r>
              <a:rPr lang="it-IT" sz="1250" b="1">
                <a:latin typeface="Consolas" panose="020B0609020204030204" pitchFamily="49" charset="0"/>
              </a:rPr>
              <a:t> </a:t>
            </a:r>
            <a:r>
              <a:rPr lang="it-IT" sz="1250" b="1" err="1">
                <a:latin typeface="Consolas" panose="020B0609020204030204" pitchFamily="49" charset="0"/>
              </a:rPr>
              <a:t>ConnectedGraph</a:t>
            </a:r>
            <a:r>
              <a:rPr lang="it-IT" sz="1250" b="1">
                <a:latin typeface="Consolas" panose="020B0609020204030204" pitchFamily="49" charset="0"/>
              </a:rPr>
              <a:t> {</a:t>
            </a:r>
          </a:p>
          <a:p>
            <a:r>
              <a:rPr lang="it-IT" sz="1250" b="1">
                <a:solidFill>
                  <a:srgbClr val="2A28A9"/>
                </a:solidFill>
                <a:latin typeface="Consolas" panose="020B0609020204030204" pitchFamily="49" charset="0"/>
              </a:rPr>
              <a:t>	all</a:t>
            </a:r>
            <a:r>
              <a:rPr lang="it-IT" sz="1250" b="1">
                <a:latin typeface="Consolas" panose="020B0609020204030204" pitchFamily="49" charset="0"/>
              </a:rPr>
              <a:t> n1, n2: Node | </a:t>
            </a:r>
          </a:p>
          <a:p>
            <a:r>
              <a:rPr lang="it-IT" sz="1250" b="1">
                <a:latin typeface="Consolas" panose="020B0609020204030204" pitchFamily="49" charset="0"/>
              </a:rPr>
              <a:t>	n1 </a:t>
            </a:r>
            <a:r>
              <a:rPr lang="it-IT" sz="1250" b="1">
                <a:solidFill>
                  <a:srgbClr val="2A28A9"/>
                </a:solidFill>
                <a:latin typeface="Consolas" panose="020B0609020204030204" pitchFamily="49" charset="0"/>
              </a:rPr>
              <a:t>in</a:t>
            </a:r>
            <a:r>
              <a:rPr lang="it-IT" sz="1250" b="1">
                <a:latin typeface="Consolas" panose="020B0609020204030204" pitchFamily="49" charset="0"/>
              </a:rPr>
              <a:t> n2.edges </a:t>
            </a:r>
            <a:r>
              <a:rPr lang="it-IT" sz="1250" b="1" err="1">
                <a:solidFill>
                  <a:srgbClr val="2A28A9"/>
                </a:solidFill>
                <a:latin typeface="Consolas" panose="020B0609020204030204" pitchFamily="49" charset="0"/>
              </a:rPr>
              <a:t>iff</a:t>
            </a:r>
            <a:r>
              <a:rPr lang="it-IT" sz="1250" b="1">
                <a:latin typeface="Consolas" panose="020B0609020204030204" pitchFamily="49" charset="0"/>
              </a:rPr>
              <a:t> n2 </a:t>
            </a:r>
            <a:r>
              <a:rPr lang="it-IT" sz="1250" b="1">
                <a:solidFill>
                  <a:srgbClr val="2A28A9"/>
                </a:solidFill>
                <a:latin typeface="Consolas" panose="020B0609020204030204" pitchFamily="49" charset="0"/>
              </a:rPr>
              <a:t>in</a:t>
            </a:r>
            <a:r>
              <a:rPr lang="it-IT" sz="1250" b="1">
                <a:latin typeface="Consolas" panose="020B0609020204030204" pitchFamily="49" charset="0"/>
              </a:rPr>
              <a:t> n1.edges </a:t>
            </a:r>
            <a:r>
              <a:rPr lang="it-IT" sz="1250" b="1">
                <a:solidFill>
                  <a:srgbClr val="2A28A9"/>
                </a:solidFill>
                <a:latin typeface="Consolas" panose="020B0609020204030204" pitchFamily="49" charset="0"/>
              </a:rPr>
              <a:t>and </a:t>
            </a:r>
          </a:p>
          <a:p>
            <a:r>
              <a:rPr lang="it-IT" sz="1250" b="1">
                <a:solidFill>
                  <a:srgbClr val="2A28A9"/>
                </a:solidFill>
                <a:latin typeface="Consolas" panose="020B0609020204030204" pitchFamily="49" charset="0"/>
              </a:rPr>
              <a:t>	</a:t>
            </a:r>
            <a:r>
              <a:rPr lang="it-IT" sz="1250" b="1">
                <a:latin typeface="Consolas" panose="020B0609020204030204" pitchFamily="49" charset="0"/>
              </a:rPr>
              <a:t>!(n1 = n2) </a:t>
            </a:r>
            <a:r>
              <a:rPr lang="it-IT" sz="1250" b="1">
                <a:solidFill>
                  <a:srgbClr val="2A28A9"/>
                </a:solidFill>
                <a:latin typeface="Consolas" panose="020B0609020204030204" pitchFamily="49" charset="0"/>
              </a:rPr>
              <a:t>and</a:t>
            </a:r>
            <a:r>
              <a:rPr lang="it-IT" sz="1250" b="1">
                <a:latin typeface="Consolas" panose="020B0609020204030204" pitchFamily="49" charset="0"/>
              </a:rPr>
              <a:t> n1.*</a:t>
            </a:r>
            <a:r>
              <a:rPr lang="it-IT" sz="1250" b="1" err="1">
                <a:latin typeface="Consolas" panose="020B0609020204030204" pitchFamily="49" charset="0"/>
              </a:rPr>
              <a:t>edges</a:t>
            </a:r>
            <a:r>
              <a:rPr lang="it-IT" sz="1250" b="1">
                <a:latin typeface="Consolas" panose="020B0609020204030204" pitchFamily="49" charset="0"/>
              </a:rPr>
              <a:t> =Node</a:t>
            </a:r>
          </a:p>
          <a:p>
            <a:r>
              <a:rPr lang="it-IT" sz="1250" b="1">
                <a:latin typeface="Consolas" panose="020B0609020204030204" pitchFamily="49" charset="0"/>
              </a:rPr>
              <a:t>}</a:t>
            </a:r>
          </a:p>
          <a:p>
            <a:endParaRPr lang="it-IT" sz="1250" b="1">
              <a:latin typeface="Consolas" panose="020B0609020204030204" pitchFamily="49" charset="0"/>
            </a:endParaRPr>
          </a:p>
          <a:p>
            <a:r>
              <a:rPr lang="it-IT" sz="1250" b="1" err="1">
                <a:solidFill>
                  <a:srgbClr val="2A28A9"/>
                </a:solidFill>
                <a:latin typeface="Consolas" panose="020B0609020204030204" pitchFamily="49" charset="0"/>
              </a:rPr>
              <a:t>sig</a:t>
            </a:r>
            <a:r>
              <a:rPr lang="it-IT" sz="1250" b="1">
                <a:latin typeface="Consolas" panose="020B0609020204030204" pitchFamily="49" charset="0"/>
              </a:rPr>
              <a:t> Message {</a:t>
            </a:r>
          </a:p>
          <a:p>
            <a:r>
              <a:rPr lang="it-IT" sz="1250" b="1">
                <a:latin typeface="Consolas" panose="020B0609020204030204" pitchFamily="49" charset="0"/>
              </a:rPr>
              <a:t>    </a:t>
            </a:r>
            <a:r>
              <a:rPr lang="it-IT" sz="1250" b="1">
                <a:solidFill>
                  <a:srgbClr val="2A28A9"/>
                </a:solidFill>
                <a:latin typeface="Consolas" panose="020B0609020204030204" pitchFamily="49" charset="0"/>
              </a:rPr>
              <a:t>var</a:t>
            </a:r>
            <a:r>
              <a:rPr lang="it-IT" sz="1250" b="1">
                <a:latin typeface="Consolas" panose="020B0609020204030204" pitchFamily="49" charset="0"/>
              </a:rPr>
              <a:t> </a:t>
            </a:r>
            <a:r>
              <a:rPr lang="it-IT" sz="1250" b="1" err="1">
                <a:latin typeface="Consolas" panose="020B0609020204030204" pitchFamily="49" charset="0"/>
              </a:rPr>
              <a:t>loc</a:t>
            </a:r>
            <a:r>
              <a:rPr lang="it-IT" sz="1250" b="1">
                <a:latin typeface="Consolas" panose="020B0609020204030204" pitchFamily="49" charset="0"/>
              </a:rPr>
              <a:t>: Node </a:t>
            </a:r>
          </a:p>
          <a:p>
            <a:r>
              <a:rPr lang="it-IT" sz="1250" b="1">
                <a:latin typeface="Consolas" panose="020B0609020204030204" pitchFamily="49" charset="0"/>
              </a:rPr>
              <a:t>}</a:t>
            </a:r>
          </a:p>
          <a:p>
            <a:endParaRPr lang="it-IT" sz="1250" b="1">
              <a:latin typeface="Consolas" panose="020B0609020204030204" pitchFamily="49" charset="0"/>
            </a:endParaRPr>
          </a:p>
          <a:p>
            <a:r>
              <a:rPr lang="it-IT" sz="1250" b="1" err="1">
                <a:solidFill>
                  <a:srgbClr val="2A28A9"/>
                </a:solidFill>
                <a:latin typeface="Consolas" panose="020B0609020204030204" pitchFamily="49" charset="0"/>
              </a:rPr>
              <a:t>fact</a:t>
            </a:r>
            <a:r>
              <a:rPr lang="it-IT" sz="1250" b="1">
                <a:latin typeface="Consolas" panose="020B0609020204030204" pitchFamily="49" charset="0"/>
              </a:rPr>
              <a:t> {</a:t>
            </a:r>
          </a:p>
          <a:p>
            <a:r>
              <a:rPr lang="it-IT" sz="1250" b="1">
                <a:solidFill>
                  <a:srgbClr val="2A28A9"/>
                </a:solidFill>
                <a:latin typeface="Consolas" panose="020B0609020204030204" pitchFamily="49" charset="0"/>
              </a:rPr>
              <a:t>	all </a:t>
            </a:r>
            <a:r>
              <a:rPr lang="it-IT" sz="1250" b="1" err="1">
                <a:solidFill>
                  <a:srgbClr val="2A28A9"/>
                </a:solidFill>
                <a:latin typeface="Consolas" panose="020B0609020204030204" pitchFamily="49" charset="0"/>
              </a:rPr>
              <a:t>disj</a:t>
            </a:r>
            <a:r>
              <a:rPr lang="it-IT" sz="1250" b="1">
                <a:solidFill>
                  <a:srgbClr val="2A28A9"/>
                </a:solidFill>
                <a:latin typeface="Consolas" panose="020B0609020204030204" pitchFamily="49" charset="0"/>
              </a:rPr>
              <a:t> </a:t>
            </a:r>
            <a:r>
              <a:rPr lang="it-IT" sz="1250" b="1">
                <a:latin typeface="Consolas" panose="020B0609020204030204" pitchFamily="49" charset="0"/>
              </a:rPr>
              <a:t>m1,m2: Message |</a:t>
            </a:r>
            <a:r>
              <a:rPr lang="it-IT" sz="1250" b="1">
                <a:solidFill>
                  <a:srgbClr val="2A28A9"/>
                </a:solidFill>
                <a:latin typeface="Consolas" panose="020B0609020204030204" pitchFamily="49" charset="0"/>
              </a:rPr>
              <a:t> </a:t>
            </a:r>
          </a:p>
          <a:p>
            <a:r>
              <a:rPr lang="it-IT" sz="1250" b="1">
                <a:solidFill>
                  <a:srgbClr val="2A28A9"/>
                </a:solidFill>
                <a:latin typeface="Consolas" panose="020B0609020204030204" pitchFamily="49" charset="0"/>
              </a:rPr>
              <a:t>	</a:t>
            </a:r>
            <a:r>
              <a:rPr lang="it-IT" sz="1250" b="1" err="1">
                <a:solidFill>
                  <a:srgbClr val="2A28A9"/>
                </a:solidFill>
                <a:latin typeface="Consolas" panose="020B0609020204030204" pitchFamily="49" charset="0"/>
              </a:rPr>
              <a:t>always</a:t>
            </a:r>
            <a:r>
              <a:rPr lang="it-IT" sz="1250" b="1">
                <a:solidFill>
                  <a:srgbClr val="2A28A9"/>
                </a:solidFill>
                <a:latin typeface="Consolas" panose="020B0609020204030204" pitchFamily="49" charset="0"/>
              </a:rPr>
              <a:t> </a:t>
            </a:r>
            <a:r>
              <a:rPr lang="it-IT" sz="1250" b="1">
                <a:latin typeface="Consolas" panose="020B0609020204030204" pitchFamily="49" charset="0"/>
              </a:rPr>
              <a:t>!(m1.loc = m2.loc)</a:t>
            </a:r>
          </a:p>
          <a:p>
            <a:r>
              <a:rPr lang="it-IT" sz="1250" b="1">
                <a:latin typeface="Consolas" panose="020B0609020204030204" pitchFamily="49" charset="0"/>
              </a:rPr>
              <a:t>}</a:t>
            </a:r>
          </a:p>
        </p:txBody>
      </p:sp>
      <p:sp>
        <p:nvSpPr>
          <p:cNvPr id="8" name="Segnaposto contenuto 2">
            <a:extLst>
              <a:ext uri="{FF2B5EF4-FFF2-40B4-BE49-F238E27FC236}">
                <a16:creationId xmlns:a16="http://schemas.microsoft.com/office/drawing/2014/main" id="{D8B41BEE-82F0-D098-9485-09751D251148}"/>
              </a:ext>
            </a:extLst>
          </p:cNvPr>
          <p:cNvSpPr txBox="1">
            <a:spLocks/>
          </p:cNvSpPr>
          <p:nvPr/>
        </p:nvSpPr>
        <p:spPr>
          <a:xfrm>
            <a:off x="5080000" y="1055008"/>
            <a:ext cx="3805071" cy="4044043"/>
          </a:xfrm>
          <a:prstGeom prst="rect">
            <a:avLst/>
          </a:prstGeom>
        </p:spPr>
        <p:txBody>
          <a:bodyPr vert="horz" lIns="76200" tIns="38100" rIns="76200" bIns="38100" rtlCol="0" anchor="t">
            <a:normAutofit/>
          </a:bodyPr>
          <a:lstStyle>
            <a:lvl1pPr marL="0" indent="0" algn="l" defTabSz="457200" rtl="0" eaLnBrk="1" latinLnBrk="0" hangingPunct="1">
              <a:spcBef>
                <a:spcPct val="20000"/>
              </a:spcBef>
              <a:buFont typeface="Wingdings" charset="2"/>
              <a:buNone/>
              <a:defRPr sz="2200" kern="1200">
                <a:solidFill>
                  <a:schemeClr val="tx1"/>
                </a:solidFill>
                <a:latin typeface="Arial"/>
                <a:ea typeface="+mn-ea"/>
                <a:cs typeface="Arial"/>
              </a:defRPr>
            </a:lvl1pPr>
            <a:lvl2pPr marL="742950" indent="-285750" algn="l" defTabSz="457200" rtl="0" eaLnBrk="1" latinLnBrk="0" hangingPunct="1">
              <a:spcBef>
                <a:spcPct val="20000"/>
              </a:spcBef>
              <a:buFont typeface="Arial"/>
              <a:buChar char="–"/>
              <a:defRPr sz="2200" kern="1200">
                <a:solidFill>
                  <a:schemeClr val="tx1"/>
                </a:solidFill>
                <a:latin typeface="Arial"/>
                <a:ea typeface="+mn-ea"/>
                <a:cs typeface="Arial"/>
              </a:defRPr>
            </a:lvl2pPr>
            <a:lvl3pPr marL="1143000" indent="-228600" algn="l" defTabSz="457200" rtl="0" eaLnBrk="1" latinLnBrk="0" hangingPunct="1">
              <a:spcBef>
                <a:spcPct val="20000"/>
              </a:spcBef>
              <a:buFont typeface="Arial"/>
              <a:buChar char="•"/>
              <a:defRPr sz="22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22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22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defTabSz="380985">
              <a:buClrTx/>
            </a:pPr>
            <a:r>
              <a:rPr lang="it-IT" sz="1250" b="1" err="1">
                <a:solidFill>
                  <a:srgbClr val="2A28A9"/>
                </a:solidFill>
                <a:latin typeface="Consolas"/>
              </a:rPr>
              <a:t>pred</a:t>
            </a:r>
            <a:r>
              <a:rPr lang="it-IT" sz="1250" b="1">
                <a:solidFill>
                  <a:prstClr val="black"/>
                </a:solidFill>
                <a:latin typeface="Consolas"/>
              </a:rPr>
              <a:t> </a:t>
            </a:r>
            <a:r>
              <a:rPr lang="it-IT" sz="1250" b="1" err="1">
                <a:solidFill>
                  <a:prstClr val="black"/>
                </a:solidFill>
                <a:latin typeface="Consolas"/>
              </a:rPr>
              <a:t>send</a:t>
            </a:r>
            <a:r>
              <a:rPr lang="it-IT" sz="1250" b="1">
                <a:solidFill>
                  <a:prstClr val="black"/>
                </a:solidFill>
                <a:latin typeface="Consolas"/>
              </a:rPr>
              <a:t>[m: Message, n: Node] {</a:t>
            </a:r>
          </a:p>
          <a:p>
            <a:pPr marL="380985" lvl="1" indent="0" defTabSz="380985">
              <a:buClrTx/>
              <a:buNone/>
            </a:pPr>
            <a:r>
              <a:rPr lang="it-IT" sz="1250" b="1">
                <a:solidFill>
                  <a:prstClr val="black"/>
                </a:solidFill>
                <a:latin typeface="Consolas"/>
              </a:rPr>
              <a:t>n </a:t>
            </a:r>
            <a:r>
              <a:rPr lang="it-IT" sz="1250" b="1">
                <a:solidFill>
                  <a:srgbClr val="2A28A9"/>
                </a:solidFill>
                <a:latin typeface="Consolas"/>
              </a:rPr>
              <a:t>in</a:t>
            </a:r>
            <a:r>
              <a:rPr lang="it-IT" sz="1250" b="1">
                <a:solidFill>
                  <a:prstClr val="black"/>
                </a:solidFill>
                <a:latin typeface="Consolas"/>
              </a:rPr>
              <a:t> </a:t>
            </a:r>
            <a:r>
              <a:rPr lang="it-IT" sz="1250" b="1" err="1">
                <a:solidFill>
                  <a:prstClr val="black"/>
                </a:solidFill>
                <a:latin typeface="Consolas"/>
              </a:rPr>
              <a:t>m.loc.edges</a:t>
            </a:r>
            <a:endParaRPr lang="it-IT" sz="1250" b="1">
              <a:solidFill>
                <a:prstClr val="black"/>
              </a:solidFill>
              <a:latin typeface="Consolas"/>
            </a:endParaRPr>
          </a:p>
          <a:p>
            <a:pPr marL="380985" lvl="1" indent="0" defTabSz="380985">
              <a:buClrTx/>
              <a:buNone/>
            </a:pPr>
            <a:r>
              <a:rPr lang="it-IT" sz="1250" b="1">
                <a:solidFill>
                  <a:srgbClr val="2A28A9"/>
                </a:solidFill>
                <a:latin typeface="Consolas"/>
              </a:rPr>
              <a:t>no</a:t>
            </a:r>
            <a:r>
              <a:rPr lang="it-IT" sz="1250" b="1">
                <a:solidFill>
                  <a:prstClr val="black"/>
                </a:solidFill>
                <a:latin typeface="Consolas"/>
              </a:rPr>
              <a:t> m2: Message | m2.loc = n</a:t>
            </a:r>
          </a:p>
          <a:p>
            <a:pPr marL="380985" lvl="1" indent="0" defTabSz="380985">
              <a:buClrTx/>
              <a:buNone/>
            </a:pPr>
            <a:r>
              <a:rPr lang="it-IT" sz="1250" b="1" err="1">
                <a:solidFill>
                  <a:prstClr val="black"/>
                </a:solidFill>
                <a:latin typeface="Consolas"/>
              </a:rPr>
              <a:t>m.loc</a:t>
            </a:r>
            <a:r>
              <a:rPr lang="it-IT" sz="1250" b="1">
                <a:solidFill>
                  <a:prstClr val="black"/>
                </a:solidFill>
                <a:latin typeface="Consolas"/>
              </a:rPr>
              <a:t>' = n</a:t>
            </a:r>
          </a:p>
          <a:p>
            <a:pPr defTabSz="380985">
              <a:buClrTx/>
            </a:pPr>
            <a:r>
              <a:rPr lang="it-IT" sz="1250" b="1">
                <a:solidFill>
                  <a:prstClr val="black"/>
                </a:solidFill>
                <a:latin typeface="Consolas"/>
              </a:rPr>
              <a:t>}</a:t>
            </a:r>
          </a:p>
          <a:p>
            <a:pPr defTabSz="380985">
              <a:buClrTx/>
            </a:pPr>
            <a:endParaRPr lang="it-IT" sz="1250" b="1">
              <a:solidFill>
                <a:prstClr val="black"/>
              </a:solidFill>
              <a:latin typeface="Consolas"/>
            </a:endParaRPr>
          </a:p>
          <a:p>
            <a:pPr defTabSz="380985">
              <a:buClrTx/>
            </a:pPr>
            <a:r>
              <a:rPr lang="it-IT" sz="1250" b="1" err="1">
                <a:solidFill>
                  <a:srgbClr val="2A28A9"/>
                </a:solidFill>
                <a:latin typeface="Consolas"/>
              </a:rPr>
              <a:t>pred</a:t>
            </a:r>
            <a:r>
              <a:rPr lang="it-IT" sz="1250" b="1">
                <a:solidFill>
                  <a:prstClr val="black"/>
                </a:solidFill>
                <a:latin typeface="Consolas"/>
              </a:rPr>
              <a:t> </a:t>
            </a:r>
            <a:r>
              <a:rPr lang="it-IT" sz="1250" b="1" err="1">
                <a:solidFill>
                  <a:prstClr val="black"/>
                </a:solidFill>
                <a:latin typeface="Consolas"/>
              </a:rPr>
              <a:t>sent</a:t>
            </a:r>
            <a:r>
              <a:rPr lang="it-IT" sz="1250" b="1">
                <a:solidFill>
                  <a:prstClr val="black"/>
                </a:solidFill>
                <a:latin typeface="Consolas"/>
              </a:rPr>
              <a:t>[m: Message] {</a:t>
            </a:r>
          </a:p>
          <a:p>
            <a:pPr defTabSz="380985">
              <a:buClrTx/>
            </a:pPr>
            <a:r>
              <a:rPr lang="it-IT" sz="1250" b="1">
                <a:solidFill>
                  <a:srgbClr val="2A28A9"/>
                </a:solidFill>
                <a:latin typeface="Consolas"/>
              </a:rPr>
              <a:t>	some</a:t>
            </a:r>
            <a:r>
              <a:rPr lang="it-IT" sz="1250" b="1">
                <a:solidFill>
                  <a:prstClr val="black"/>
                </a:solidFill>
                <a:latin typeface="Consolas"/>
              </a:rPr>
              <a:t> n: Node | </a:t>
            </a:r>
            <a:r>
              <a:rPr lang="it-IT" sz="1250" b="1" err="1">
                <a:solidFill>
                  <a:prstClr val="black"/>
                </a:solidFill>
                <a:latin typeface="Consolas"/>
              </a:rPr>
              <a:t>move</a:t>
            </a:r>
            <a:r>
              <a:rPr lang="it-IT" sz="1250" b="1">
                <a:solidFill>
                  <a:prstClr val="black"/>
                </a:solidFill>
                <a:latin typeface="Consolas"/>
              </a:rPr>
              <a:t>[m, n]</a:t>
            </a:r>
          </a:p>
          <a:p>
            <a:pPr defTabSz="380985">
              <a:buClrTx/>
            </a:pPr>
            <a:r>
              <a:rPr lang="it-IT" sz="1250" b="1">
                <a:solidFill>
                  <a:prstClr val="black"/>
                </a:solidFill>
                <a:latin typeface="Consolas"/>
              </a:rPr>
              <a:t>}</a:t>
            </a:r>
          </a:p>
          <a:p>
            <a:pPr defTabSz="380985">
              <a:buClrTx/>
            </a:pPr>
            <a:endParaRPr lang="it-IT" sz="1250" b="1">
              <a:solidFill>
                <a:prstClr val="black"/>
              </a:solidFill>
              <a:latin typeface="Consolas"/>
            </a:endParaRPr>
          </a:p>
          <a:p>
            <a:pPr defTabSz="380985">
              <a:buClrTx/>
            </a:pPr>
            <a:r>
              <a:rPr lang="it-IT" sz="1250" b="1" err="1">
                <a:solidFill>
                  <a:srgbClr val="2A28A9"/>
                </a:solidFill>
                <a:latin typeface="Consolas"/>
              </a:rPr>
              <a:t>pred</a:t>
            </a:r>
            <a:r>
              <a:rPr lang="it-IT" sz="1250" b="1">
                <a:solidFill>
                  <a:prstClr val="black"/>
                </a:solidFill>
                <a:latin typeface="Consolas"/>
              </a:rPr>
              <a:t> </a:t>
            </a:r>
            <a:r>
              <a:rPr lang="it-IT" sz="1250" b="1" err="1">
                <a:solidFill>
                  <a:prstClr val="black"/>
                </a:solidFill>
                <a:latin typeface="Consolas"/>
              </a:rPr>
              <a:t>unsent</a:t>
            </a:r>
            <a:r>
              <a:rPr lang="it-IT" sz="1250" b="1">
                <a:solidFill>
                  <a:prstClr val="black"/>
                </a:solidFill>
                <a:latin typeface="Consolas"/>
              </a:rPr>
              <a:t>[m: Message] {</a:t>
            </a:r>
          </a:p>
          <a:p>
            <a:pPr defTabSz="380985">
              <a:buClrTx/>
            </a:pPr>
            <a:r>
              <a:rPr lang="it-IT" sz="1250" b="1">
                <a:solidFill>
                  <a:prstClr val="black"/>
                </a:solidFill>
                <a:latin typeface="Consolas"/>
              </a:rPr>
              <a:t>	</a:t>
            </a:r>
            <a:r>
              <a:rPr lang="it-IT" sz="1250" b="1" err="1">
                <a:solidFill>
                  <a:prstClr val="black"/>
                </a:solidFill>
                <a:latin typeface="Consolas"/>
              </a:rPr>
              <a:t>m.loc</a:t>
            </a:r>
            <a:r>
              <a:rPr lang="it-IT" sz="1250" b="1">
                <a:solidFill>
                  <a:prstClr val="black"/>
                </a:solidFill>
                <a:latin typeface="Consolas"/>
              </a:rPr>
              <a:t> = </a:t>
            </a:r>
            <a:r>
              <a:rPr lang="it-IT" sz="1250" b="1" err="1">
                <a:solidFill>
                  <a:prstClr val="black"/>
                </a:solidFill>
                <a:latin typeface="Consolas"/>
              </a:rPr>
              <a:t>m.loc</a:t>
            </a:r>
            <a:r>
              <a:rPr lang="it-IT" sz="1250" b="1">
                <a:solidFill>
                  <a:prstClr val="black"/>
                </a:solidFill>
                <a:latin typeface="Consolas"/>
              </a:rPr>
              <a:t>'</a:t>
            </a:r>
          </a:p>
          <a:p>
            <a:pPr defTabSz="380985">
              <a:buClrTx/>
            </a:pPr>
            <a:r>
              <a:rPr lang="it-IT" sz="1250" b="1">
                <a:solidFill>
                  <a:prstClr val="black"/>
                </a:solidFill>
                <a:latin typeface="Consolas"/>
              </a:rPr>
              <a:t>}</a:t>
            </a:r>
          </a:p>
          <a:p>
            <a:pPr defTabSz="380985">
              <a:buClrTx/>
            </a:pPr>
            <a:endParaRPr lang="it-IT" sz="1250" b="1">
              <a:solidFill>
                <a:prstClr val="black"/>
              </a:solidFill>
              <a:latin typeface="Consolas"/>
            </a:endParaRPr>
          </a:p>
          <a:p>
            <a:pPr defTabSz="380985">
              <a:buClrTx/>
            </a:pPr>
            <a:r>
              <a:rPr lang="it-IT" sz="1250" b="1" err="1">
                <a:solidFill>
                  <a:srgbClr val="2A28A9"/>
                </a:solidFill>
                <a:latin typeface="Consolas"/>
              </a:rPr>
              <a:t>fact</a:t>
            </a:r>
            <a:r>
              <a:rPr lang="it-IT" sz="1250" b="1">
                <a:solidFill>
                  <a:prstClr val="black"/>
                </a:solidFill>
                <a:latin typeface="Consolas"/>
              </a:rPr>
              <a:t> </a:t>
            </a:r>
            <a:r>
              <a:rPr lang="it-IT" sz="1250" b="1" err="1">
                <a:solidFill>
                  <a:prstClr val="black"/>
                </a:solidFill>
                <a:latin typeface="Consolas"/>
              </a:rPr>
              <a:t>SendingOrNot</a:t>
            </a:r>
            <a:r>
              <a:rPr lang="it-IT" sz="1250" b="1">
                <a:solidFill>
                  <a:prstClr val="black"/>
                </a:solidFill>
                <a:latin typeface="Consolas"/>
              </a:rPr>
              <a:t> {</a:t>
            </a:r>
          </a:p>
          <a:p>
            <a:pPr defTabSz="380985">
              <a:buClrTx/>
            </a:pPr>
            <a:r>
              <a:rPr lang="it-IT" sz="1250" b="1">
                <a:solidFill>
                  <a:srgbClr val="2A28A9"/>
                </a:solidFill>
                <a:latin typeface="Consolas"/>
              </a:rPr>
              <a:t>	all</a:t>
            </a:r>
            <a:r>
              <a:rPr lang="it-IT" sz="1250" b="1">
                <a:solidFill>
                  <a:prstClr val="black"/>
                </a:solidFill>
                <a:latin typeface="Consolas"/>
              </a:rPr>
              <a:t> m: Message | </a:t>
            </a:r>
            <a:r>
              <a:rPr lang="it-IT" sz="1250" b="1" err="1">
                <a:solidFill>
                  <a:srgbClr val="2A28A9"/>
                </a:solidFill>
                <a:latin typeface="Consolas"/>
              </a:rPr>
              <a:t>always</a:t>
            </a:r>
            <a:r>
              <a:rPr lang="it-IT" sz="1250" b="1">
                <a:solidFill>
                  <a:prstClr val="black"/>
                </a:solidFill>
                <a:latin typeface="Consolas"/>
              </a:rPr>
              <a:t> </a:t>
            </a:r>
            <a:r>
              <a:rPr lang="it-IT" sz="1250" b="1" err="1">
                <a:solidFill>
                  <a:prstClr val="black"/>
                </a:solidFill>
                <a:latin typeface="Consolas"/>
              </a:rPr>
              <a:t>moved</a:t>
            </a:r>
            <a:r>
              <a:rPr lang="it-IT" sz="1250" b="1">
                <a:solidFill>
                  <a:prstClr val="black"/>
                </a:solidFill>
                <a:latin typeface="Consolas"/>
              </a:rPr>
              <a:t> [m]</a:t>
            </a:r>
          </a:p>
          <a:p>
            <a:pPr defTabSz="380985">
              <a:buClrTx/>
            </a:pPr>
            <a:r>
              <a:rPr lang="it-IT" sz="1250" b="1">
                <a:solidFill>
                  <a:prstClr val="black"/>
                </a:solidFill>
                <a:latin typeface="Consolas"/>
              </a:rPr>
              <a:t>}</a:t>
            </a:r>
          </a:p>
        </p:txBody>
      </p:sp>
      <p:sp>
        <p:nvSpPr>
          <p:cNvPr id="6" name="Titolo 1">
            <a:extLst>
              <a:ext uri="{FF2B5EF4-FFF2-40B4-BE49-F238E27FC236}">
                <a16:creationId xmlns:a16="http://schemas.microsoft.com/office/drawing/2014/main" id="{1D5475C7-1D97-E49B-558D-17AB5511FB2F}"/>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EXERCISE 1</a:t>
            </a:r>
          </a:p>
        </p:txBody>
      </p:sp>
      <p:sp>
        <p:nvSpPr>
          <p:cNvPr id="7" name="TextBox 6">
            <a:extLst>
              <a:ext uri="{FF2B5EF4-FFF2-40B4-BE49-F238E27FC236}">
                <a16:creationId xmlns:a16="http://schemas.microsoft.com/office/drawing/2014/main" id="{8E54E036-298A-523F-E009-8F5C016396B4}"/>
              </a:ext>
            </a:extLst>
          </p:cNvPr>
          <p:cNvSpPr txBox="1"/>
          <p:nvPr/>
        </p:nvSpPr>
        <p:spPr>
          <a:xfrm>
            <a:off x="208568" y="446176"/>
            <a:ext cx="7720650" cy="451342"/>
          </a:xfrm>
          <a:prstGeom prst="rect">
            <a:avLst/>
          </a:prstGeom>
          <a:noFill/>
        </p:spPr>
        <p:txBody>
          <a:bodyPr wrap="square" rtlCol="0">
            <a:spAutoFit/>
          </a:bodyPr>
          <a:lstStyle/>
          <a:p>
            <a:pPr defTabSz="380985">
              <a:buClrTx/>
            </a:pPr>
            <a:r>
              <a:rPr lang="it-IT" sz="2333" kern="1200" err="1">
                <a:solidFill>
                  <a:prstClr val="white"/>
                </a:solidFill>
                <a:latin typeface="Arial" panose="020B0604020202020204" pitchFamily="34" charset="0"/>
                <a:ea typeface="+mn-ea"/>
                <a:cs typeface="Arial" panose="020B0604020202020204" pitchFamily="34" charset="0"/>
              </a:rPr>
              <a:t>Concurrent</a:t>
            </a:r>
            <a:r>
              <a:rPr lang="it-IT" sz="2333" kern="1200">
                <a:solidFill>
                  <a:prstClr val="white"/>
                </a:solidFill>
                <a:latin typeface="Arial" panose="020B0604020202020204" pitchFamily="34" charset="0"/>
                <a:ea typeface="+mn-ea"/>
                <a:cs typeface="Arial" panose="020B0604020202020204" pitchFamily="34" charset="0"/>
              </a:rPr>
              <a:t> </a:t>
            </a:r>
            <a:r>
              <a:rPr lang="it-IT" sz="2333" kern="1200" err="1">
                <a:solidFill>
                  <a:prstClr val="white"/>
                </a:solidFill>
                <a:latin typeface="Arial" panose="020B0604020202020204" pitchFamily="34" charset="0"/>
                <a:ea typeface="+mn-ea"/>
                <a:cs typeface="Arial" panose="020B0604020202020204" pitchFamily="34" charset="0"/>
              </a:rPr>
              <a:t>communication</a:t>
            </a:r>
            <a:r>
              <a:rPr lang="it-IT" sz="2333" kern="1200">
                <a:solidFill>
                  <a:prstClr val="white"/>
                </a:solidFill>
                <a:latin typeface="Arial" panose="020B0604020202020204" pitchFamily="34" charset="0"/>
                <a:ea typeface="+mn-ea"/>
                <a:cs typeface="Arial" panose="020B0604020202020204" pitchFamily="34" charset="0"/>
              </a:rPr>
              <a:t> in a </a:t>
            </a:r>
            <a:r>
              <a:rPr lang="it-IT" sz="2333" kern="1200" err="1">
                <a:solidFill>
                  <a:prstClr val="white"/>
                </a:solidFill>
                <a:latin typeface="Arial" panose="020B0604020202020204" pitchFamily="34" charset="0"/>
                <a:ea typeface="+mn-ea"/>
                <a:cs typeface="Arial" panose="020B0604020202020204" pitchFamily="34" charset="0"/>
              </a:rPr>
              <a:t>distributed</a:t>
            </a:r>
            <a:r>
              <a:rPr lang="it-IT" sz="2333" kern="1200">
                <a:solidFill>
                  <a:prstClr val="white"/>
                </a:solidFill>
                <a:latin typeface="Arial" panose="020B0604020202020204" pitchFamily="34" charset="0"/>
                <a:ea typeface="+mn-ea"/>
                <a:cs typeface="Arial" panose="020B0604020202020204" pitchFamily="34" charset="0"/>
              </a:rPr>
              <a:t> system </a:t>
            </a:r>
            <a:endParaRPr lang="en-US" sz="2333" kern="1200">
              <a:solidFill>
                <a:prstClr val="white"/>
              </a:solidFill>
              <a:latin typeface="Arial" panose="020B0604020202020204" pitchFamily="34" charset="0"/>
              <a:ea typeface="+mn-ea"/>
              <a:cs typeface="Arial" panose="020B0604020202020204" pitchFamily="34" charset="0"/>
            </a:endParaRPr>
          </a:p>
        </p:txBody>
      </p:sp>
      <p:cxnSp>
        <p:nvCxnSpPr>
          <p:cNvPr id="10" name="Straight Connector 4">
            <a:extLst>
              <a:ext uri="{FF2B5EF4-FFF2-40B4-BE49-F238E27FC236}">
                <a16:creationId xmlns:a16="http://schemas.microsoft.com/office/drawing/2014/main" id="{95EB907D-4BD6-4C8B-04AE-EA5769D7B73B}"/>
              </a:ext>
            </a:extLst>
          </p:cNvPr>
          <p:cNvCxnSpPr>
            <a:cxnSpLocks/>
          </p:cNvCxnSpPr>
          <p:nvPr/>
        </p:nvCxnSpPr>
        <p:spPr>
          <a:xfrm>
            <a:off x="5080000" y="1055008"/>
            <a:ext cx="0" cy="4044043"/>
          </a:xfrm>
          <a:prstGeom prst="line">
            <a:avLst/>
          </a:prstGeom>
          <a:ln w="38100">
            <a:solidFill>
              <a:srgbClr val="728FA5"/>
            </a:solidFill>
          </a:ln>
          <a:effectLst/>
        </p:spPr>
        <p:style>
          <a:lnRef idx="2">
            <a:schemeClr val="accent1"/>
          </a:lnRef>
          <a:fillRef idx="0">
            <a:schemeClr val="accent1"/>
          </a:fillRef>
          <a:effectRef idx="1">
            <a:schemeClr val="accent1"/>
          </a:effectRef>
          <a:fontRef idx="minor">
            <a:schemeClr val="tx1"/>
          </a:fontRef>
        </p:style>
      </p:cxnSp>
      <p:sp>
        <p:nvSpPr>
          <p:cNvPr id="4" name="TextBox 2">
            <a:extLst>
              <a:ext uri="{FF2B5EF4-FFF2-40B4-BE49-F238E27FC236}">
                <a16:creationId xmlns:a16="http://schemas.microsoft.com/office/drawing/2014/main" id="{B293F852-1CA2-2C0F-FFF3-1CA0E293C638}"/>
              </a:ext>
            </a:extLst>
          </p:cNvPr>
          <p:cNvSpPr txBox="1"/>
          <p:nvPr/>
        </p:nvSpPr>
        <p:spPr>
          <a:xfrm>
            <a:off x="9394785" y="220469"/>
            <a:ext cx="556648" cy="435953"/>
          </a:xfrm>
          <a:prstGeom prst="rect">
            <a:avLst/>
          </a:prstGeom>
          <a:noFill/>
        </p:spPr>
        <p:txBody>
          <a:bodyPr wrap="square" lIns="76200" tIns="38100" rIns="76200" bIns="3810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80985">
              <a:buClrTx/>
            </a:pPr>
            <a:r>
              <a:rPr lang="en-US" sz="2333">
                <a:solidFill>
                  <a:prstClr val="white"/>
                </a:solidFill>
                <a:latin typeface="Arial"/>
                <a:cs typeface="Arial"/>
              </a:rPr>
              <a:t>20</a:t>
            </a:r>
            <a:endParaRPr lang="it-IT" sz="1500">
              <a:solidFill>
                <a:prstClr val="black"/>
              </a:solidFill>
              <a:latin typeface="Calibri"/>
            </a:endParaRPr>
          </a:p>
        </p:txBody>
      </p:sp>
    </p:spTree>
    <p:extLst>
      <p:ext uri="{BB962C8B-B14F-4D97-AF65-F5344CB8AC3E}">
        <p14:creationId xmlns:p14="http://schemas.microsoft.com/office/powerpoint/2010/main" val="118104533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nterrail: guida pratica all'uso - My Travels: the hard truth">
            <a:extLst>
              <a:ext uri="{FF2B5EF4-FFF2-40B4-BE49-F238E27FC236}">
                <a16:creationId xmlns:a16="http://schemas.microsoft.com/office/drawing/2014/main" id="{BDB4485C-9D15-7548-AADB-60128C876E1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21273580">
            <a:off x="7899584" y="3080114"/>
            <a:ext cx="1717977" cy="1717977"/>
          </a:xfrm>
          <a:prstGeom prst="rect">
            <a:avLst/>
          </a:prstGeom>
          <a:noFill/>
          <a:extLst>
            <a:ext uri="{909E8E84-426E-40DD-AFC4-6F175D3DCCD1}">
              <a14:hiddenFill xmlns:a14="http://schemas.microsoft.com/office/drawing/2010/main">
                <a:solidFill>
                  <a:srgbClr val="FFFFFF"/>
                </a:solidFill>
              </a14:hiddenFill>
            </a:ext>
          </a:extLst>
        </p:spPr>
      </p:pic>
      <p:sp>
        <p:nvSpPr>
          <p:cNvPr id="3" name="Segnaposto contenuto 2">
            <a:extLst>
              <a:ext uri="{FF2B5EF4-FFF2-40B4-BE49-F238E27FC236}">
                <a16:creationId xmlns:a16="http://schemas.microsoft.com/office/drawing/2014/main" id="{A25E1382-09DB-AE0E-DF91-915DF1873B2C}"/>
              </a:ext>
            </a:extLst>
          </p:cNvPr>
          <p:cNvSpPr>
            <a:spLocks noGrp="1"/>
          </p:cNvSpPr>
          <p:nvPr>
            <p:ph idx="1"/>
          </p:nvPr>
        </p:nvSpPr>
        <p:spPr>
          <a:xfrm>
            <a:off x="1763527" y="1239612"/>
            <a:ext cx="9282263" cy="805832"/>
          </a:xfrm>
        </p:spPr>
        <p:txBody>
          <a:bodyPr vert="horz" lIns="76200" tIns="38100" rIns="76200" bIns="38100" rtlCol="0" anchor="t">
            <a:noAutofit/>
          </a:bodyPr>
          <a:lstStyle/>
          <a:p>
            <a:pPr marL="285739" indent="-285739">
              <a:buFont typeface="Wingdings" panose="05000000000000000000" pitchFamily="2" charset="2"/>
              <a:buChar char="Ø"/>
            </a:pPr>
            <a:r>
              <a:rPr lang="it-IT" sz="2000"/>
              <a:t>A </a:t>
            </a:r>
            <a:r>
              <a:rPr lang="it-IT" sz="2000" err="1"/>
              <a:t>Person</a:t>
            </a:r>
            <a:r>
              <a:rPr lang="it-IT" sz="2000"/>
              <a:t> </a:t>
            </a:r>
            <a:r>
              <a:rPr lang="it-IT" sz="2000" err="1"/>
              <a:t>wants</a:t>
            </a:r>
            <a:r>
              <a:rPr lang="it-IT" sz="2000"/>
              <a:t> to </a:t>
            </a:r>
            <a:r>
              <a:rPr lang="it-IT" sz="2000" err="1"/>
              <a:t>organize</a:t>
            </a:r>
            <a:r>
              <a:rPr lang="it-IT" sz="2000"/>
              <a:t> an </a:t>
            </a:r>
            <a:r>
              <a:rPr lang="it-IT" sz="2000" b="1"/>
              <a:t>interrail</a:t>
            </a:r>
            <a:r>
              <a:rPr lang="it-IT"/>
              <a:t>.</a:t>
            </a:r>
          </a:p>
          <a:p>
            <a:endParaRPr lang="en-US" b="1">
              <a:latin typeface="Consolas" panose="020B0609020204030204" pitchFamily="49" charset="0"/>
              <a:cs typeface="Consolas" panose="020B0609020204030204" pitchFamily="49" charset="0"/>
            </a:endParaRPr>
          </a:p>
        </p:txBody>
      </p:sp>
      <p:sp>
        <p:nvSpPr>
          <p:cNvPr id="8" name="Titolo 1">
            <a:extLst>
              <a:ext uri="{FF2B5EF4-FFF2-40B4-BE49-F238E27FC236}">
                <a16:creationId xmlns:a16="http://schemas.microsoft.com/office/drawing/2014/main" id="{889782C4-8034-4ADE-67D2-35264CFB2AA1}"/>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EXERCISE 2</a:t>
            </a:r>
          </a:p>
        </p:txBody>
      </p:sp>
      <p:sp>
        <p:nvSpPr>
          <p:cNvPr id="9" name="TextBox 8">
            <a:extLst>
              <a:ext uri="{FF2B5EF4-FFF2-40B4-BE49-F238E27FC236}">
                <a16:creationId xmlns:a16="http://schemas.microsoft.com/office/drawing/2014/main" id="{0320EF80-FB72-7D87-4B34-7CB25626539B}"/>
              </a:ext>
            </a:extLst>
          </p:cNvPr>
          <p:cNvSpPr txBox="1"/>
          <p:nvPr/>
        </p:nvSpPr>
        <p:spPr>
          <a:xfrm>
            <a:off x="208568" y="446176"/>
            <a:ext cx="6401676" cy="451342"/>
          </a:xfrm>
          <a:prstGeom prst="rect">
            <a:avLst/>
          </a:prstGeom>
          <a:noFill/>
        </p:spPr>
        <p:txBody>
          <a:bodyPr wrap="square" rtlCol="0">
            <a:spAutoFit/>
          </a:bodyPr>
          <a:lstStyle/>
          <a:p>
            <a:pPr defTabSz="380985">
              <a:buClrTx/>
            </a:pPr>
            <a:r>
              <a:rPr lang="it-IT" sz="2333" kern="1200">
                <a:solidFill>
                  <a:prstClr val="white"/>
                </a:solidFill>
                <a:latin typeface="Arial" panose="020B0604020202020204" pitchFamily="34" charset="0"/>
                <a:ea typeface="+mn-ea"/>
                <a:cs typeface="Arial" panose="020B0604020202020204" pitchFamily="34" charset="0"/>
              </a:rPr>
              <a:t>Interrail: general </a:t>
            </a:r>
            <a:r>
              <a:rPr lang="it-IT" sz="2333" kern="1200" err="1">
                <a:solidFill>
                  <a:prstClr val="white"/>
                </a:solidFill>
                <a:latin typeface="Arial" panose="020B0604020202020204" pitchFamily="34" charset="0"/>
                <a:ea typeface="+mn-ea"/>
                <a:cs typeface="Arial" panose="020B0604020202020204" pitchFamily="34" charset="0"/>
              </a:rPr>
              <a:t>context</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4" name="CasellaDiTesto 3">
            <a:extLst>
              <a:ext uri="{FF2B5EF4-FFF2-40B4-BE49-F238E27FC236}">
                <a16:creationId xmlns:a16="http://schemas.microsoft.com/office/drawing/2014/main" id="{D87069D3-C5D9-BCE4-66CF-9ADFEA4915B7}"/>
              </a:ext>
            </a:extLst>
          </p:cNvPr>
          <p:cNvSpPr txBox="1"/>
          <p:nvPr/>
        </p:nvSpPr>
        <p:spPr>
          <a:xfrm>
            <a:off x="1763527" y="1958173"/>
            <a:ext cx="8193653" cy="707886"/>
          </a:xfrm>
          <a:prstGeom prst="rect">
            <a:avLst/>
          </a:prstGeom>
          <a:noFill/>
        </p:spPr>
        <p:txBody>
          <a:bodyPr wrap="square">
            <a:spAutoFit/>
          </a:bodyPr>
          <a:lstStyle/>
          <a:p>
            <a:pPr marL="285739" indent="-285739" defTabSz="380985">
              <a:buClrTx/>
              <a:buFont typeface="Wingdings" panose="05000000000000000000" pitchFamily="2" charset="2"/>
              <a:buChar char="Ø"/>
            </a:pPr>
            <a:r>
              <a:rPr lang="it-IT" sz="2000" kern="1200">
                <a:solidFill>
                  <a:prstClr val="black"/>
                </a:solidFill>
                <a:latin typeface="Arial" panose="020B0604020202020204" pitchFamily="34" charset="0"/>
                <a:ea typeface="+mn-ea"/>
                <a:cs typeface="Arial" panose="020B0604020202020204" pitchFamily="34" charset="0"/>
              </a:rPr>
              <a:t>An interrail </a:t>
            </a:r>
            <a:r>
              <a:rPr lang="it-IT" sz="2000" kern="1200" err="1">
                <a:solidFill>
                  <a:prstClr val="black"/>
                </a:solidFill>
                <a:latin typeface="Arial" panose="020B0604020202020204" pitchFamily="34" charset="0"/>
                <a:ea typeface="+mn-ea"/>
                <a:cs typeface="Arial" panose="020B0604020202020204" pitchFamily="34" charset="0"/>
              </a:rPr>
              <a:t>is</a:t>
            </a:r>
            <a:r>
              <a:rPr lang="it-IT" sz="2000" kern="1200">
                <a:solidFill>
                  <a:prstClr val="black"/>
                </a:solidFill>
                <a:latin typeface="Arial" panose="020B0604020202020204" pitchFamily="34" charset="0"/>
                <a:ea typeface="+mn-ea"/>
                <a:cs typeface="Arial" panose="020B0604020202020204" pitchFamily="34" charset="0"/>
              </a:rPr>
              <a:t> a </a:t>
            </a:r>
            <a:r>
              <a:rPr lang="it-IT" sz="2000" kern="1200" err="1">
                <a:solidFill>
                  <a:prstClr val="black"/>
                </a:solidFill>
                <a:latin typeface="Arial" panose="020B0604020202020204" pitchFamily="34" charset="0"/>
                <a:ea typeface="+mn-ea"/>
                <a:cs typeface="Arial" panose="020B0604020202020204" pitchFamily="34" charset="0"/>
              </a:rPr>
              <a:t>type</a:t>
            </a:r>
            <a:r>
              <a:rPr lang="it-IT" sz="2000" kern="1200">
                <a:solidFill>
                  <a:prstClr val="black"/>
                </a:solidFill>
                <a:latin typeface="Arial" panose="020B0604020202020204" pitchFamily="34" charset="0"/>
                <a:ea typeface="+mn-ea"/>
                <a:cs typeface="Arial" panose="020B0604020202020204" pitchFamily="34" charset="0"/>
              </a:rPr>
              <a:t> of travel </a:t>
            </a:r>
            <a:r>
              <a:rPr lang="it-IT" sz="2000" kern="1200" err="1">
                <a:solidFill>
                  <a:prstClr val="black"/>
                </a:solidFill>
                <a:latin typeface="Arial" panose="020B0604020202020204" pitchFamily="34" charset="0"/>
                <a:ea typeface="+mn-ea"/>
                <a:cs typeface="Arial" panose="020B0604020202020204" pitchFamily="34" charset="0"/>
              </a:rPr>
              <a:t>where</a:t>
            </a:r>
            <a:r>
              <a:rPr lang="it-IT" sz="2000" kern="1200">
                <a:solidFill>
                  <a:prstClr val="black"/>
                </a:solidFill>
                <a:latin typeface="Arial" panose="020B0604020202020204" pitchFamily="34" charset="0"/>
                <a:ea typeface="+mn-ea"/>
                <a:cs typeface="Arial" panose="020B0604020202020204" pitchFamily="34" charset="0"/>
              </a:rPr>
              <a:t> the </a:t>
            </a:r>
            <a:r>
              <a:rPr lang="it-IT" sz="2000" b="1" kern="1200" err="1">
                <a:solidFill>
                  <a:prstClr val="black"/>
                </a:solidFill>
                <a:latin typeface="Arial" panose="020B0604020202020204" pitchFamily="34" charset="0"/>
                <a:ea typeface="+mn-ea"/>
                <a:cs typeface="Arial" panose="020B0604020202020204" pitchFamily="34" charset="0"/>
              </a:rPr>
              <a:t>traveler</a:t>
            </a:r>
            <a:r>
              <a:rPr lang="it-IT" sz="2000" kern="1200">
                <a:solidFill>
                  <a:prstClr val="black"/>
                </a:solidFill>
                <a:latin typeface="Arial" panose="020B0604020202020204" pitchFamily="34" charset="0"/>
                <a:ea typeface="+mn-ea"/>
                <a:cs typeface="Arial" panose="020B0604020202020204" pitchFamily="34" charset="0"/>
              </a:rPr>
              <a:t> can </a:t>
            </a:r>
            <a:r>
              <a:rPr lang="it-IT" sz="2000" b="1" kern="1200" err="1">
                <a:solidFill>
                  <a:prstClr val="black"/>
                </a:solidFill>
                <a:latin typeface="Arial" panose="020B0604020202020204" pitchFamily="34" charset="0"/>
                <a:ea typeface="+mn-ea"/>
                <a:cs typeface="Arial" panose="020B0604020202020204" pitchFamily="34" charset="0"/>
              </a:rPr>
              <a:t>move</a:t>
            </a:r>
            <a:r>
              <a:rPr lang="it-IT" sz="2000" kern="1200">
                <a:solidFill>
                  <a:prstClr val="black"/>
                </a:solidFill>
                <a:latin typeface="Arial" panose="020B0604020202020204" pitchFamily="34" charset="0"/>
                <a:ea typeface="+mn-ea"/>
                <a:cs typeface="Arial" panose="020B0604020202020204" pitchFamily="34" charset="0"/>
              </a:rPr>
              <a:t> to </a:t>
            </a:r>
            <a:r>
              <a:rPr lang="it-IT" sz="2000" kern="1200" err="1">
                <a:solidFill>
                  <a:prstClr val="black"/>
                </a:solidFill>
                <a:latin typeface="Arial" panose="020B0604020202020204" pitchFamily="34" charset="0"/>
                <a:ea typeface="+mn-ea"/>
                <a:cs typeface="Arial" panose="020B0604020202020204" pitchFamily="34" charset="0"/>
              </a:rPr>
              <a:t>different</a:t>
            </a:r>
            <a:r>
              <a:rPr lang="it-IT" sz="2000" kern="1200">
                <a:solidFill>
                  <a:prstClr val="black"/>
                </a:solidFill>
                <a:latin typeface="Arial" panose="020B0604020202020204" pitchFamily="34" charset="0"/>
                <a:ea typeface="+mn-ea"/>
                <a:cs typeface="Arial" panose="020B0604020202020204" pitchFamily="34" charset="0"/>
              </a:rPr>
              <a:t> </a:t>
            </a:r>
            <a:r>
              <a:rPr lang="it-IT" sz="2000" b="1" kern="1200">
                <a:solidFill>
                  <a:prstClr val="black"/>
                </a:solidFill>
                <a:latin typeface="Arial" panose="020B0604020202020204" pitchFamily="34" charset="0"/>
                <a:ea typeface="+mn-ea"/>
                <a:cs typeface="Arial" panose="020B0604020202020204" pitchFamily="34" charset="0"/>
              </a:rPr>
              <a:t>cities</a:t>
            </a:r>
            <a:r>
              <a:rPr lang="it-IT" sz="2000" kern="1200">
                <a:solidFill>
                  <a:prstClr val="black"/>
                </a:solidFill>
                <a:latin typeface="Arial" panose="020B0604020202020204" pitchFamily="34" charset="0"/>
                <a:ea typeface="+mn-ea"/>
                <a:cs typeface="Arial" panose="020B0604020202020204" pitchFamily="34" charset="0"/>
              </a:rPr>
              <a:t> by </a:t>
            </a:r>
            <a:r>
              <a:rPr lang="it-IT" sz="2000" kern="1200" err="1">
                <a:solidFill>
                  <a:prstClr val="black"/>
                </a:solidFill>
                <a:latin typeface="Arial" panose="020B0604020202020204" pitchFamily="34" charset="0"/>
                <a:ea typeface="+mn-ea"/>
                <a:cs typeface="Arial" panose="020B0604020202020204" pitchFamily="34" charset="0"/>
              </a:rPr>
              <a:t>train</a:t>
            </a:r>
            <a:r>
              <a:rPr lang="it-IT" sz="2000" kern="1200">
                <a:solidFill>
                  <a:prstClr val="black"/>
                </a:solidFill>
                <a:latin typeface="Arial" panose="020B0604020202020204" pitchFamily="34" charset="0"/>
                <a:ea typeface="+mn-ea"/>
                <a:cs typeface="Arial" panose="020B0604020202020204" pitchFamily="34" charset="0"/>
              </a:rPr>
              <a:t>. </a:t>
            </a:r>
          </a:p>
        </p:txBody>
      </p:sp>
      <p:sp>
        <p:nvSpPr>
          <p:cNvPr id="6" name="CasellaDiTesto 5">
            <a:extLst>
              <a:ext uri="{FF2B5EF4-FFF2-40B4-BE49-F238E27FC236}">
                <a16:creationId xmlns:a16="http://schemas.microsoft.com/office/drawing/2014/main" id="{172883CA-DFBF-0355-9C80-5112306D0EF2}"/>
              </a:ext>
            </a:extLst>
          </p:cNvPr>
          <p:cNvSpPr txBox="1"/>
          <p:nvPr/>
        </p:nvSpPr>
        <p:spPr>
          <a:xfrm>
            <a:off x="1763527" y="2952058"/>
            <a:ext cx="6285098" cy="1938992"/>
          </a:xfrm>
          <a:prstGeom prst="rect">
            <a:avLst/>
          </a:prstGeom>
          <a:noFill/>
        </p:spPr>
        <p:txBody>
          <a:bodyPr wrap="square">
            <a:spAutoFit/>
          </a:bodyPr>
          <a:lstStyle/>
          <a:p>
            <a:pPr marL="285739" indent="-285739" defTabSz="380985">
              <a:buClrTx/>
              <a:buFont typeface="Wingdings" panose="05000000000000000000" pitchFamily="2" charset="2"/>
              <a:buChar char="Ø"/>
            </a:pPr>
            <a:r>
              <a:rPr lang="it-IT" sz="2000" kern="1200">
                <a:solidFill>
                  <a:prstClr val="black"/>
                </a:solidFill>
                <a:latin typeface="Arial" panose="020B0604020202020204" pitchFamily="34" charset="0"/>
                <a:ea typeface="+mn-ea"/>
                <a:cs typeface="Arial" panose="020B0604020202020204" pitchFamily="34" charset="0"/>
              </a:rPr>
              <a:t>The </a:t>
            </a:r>
            <a:r>
              <a:rPr lang="it-IT" sz="2000" kern="1200" err="1">
                <a:solidFill>
                  <a:prstClr val="black"/>
                </a:solidFill>
                <a:latin typeface="Arial" panose="020B0604020202020204" pitchFamily="34" charset="0"/>
                <a:ea typeface="+mn-ea"/>
                <a:cs typeface="Arial" panose="020B0604020202020204" pitchFamily="34" charset="0"/>
              </a:rPr>
              <a:t>person</a:t>
            </a:r>
            <a:r>
              <a:rPr lang="it-IT" sz="2000" kern="1200">
                <a:solidFill>
                  <a:prstClr val="black"/>
                </a:solidFill>
                <a:latin typeface="Arial" panose="020B0604020202020204" pitchFamily="34" charset="0"/>
                <a:ea typeface="+mn-ea"/>
                <a:cs typeface="Arial" panose="020B0604020202020204" pitchFamily="34" charset="0"/>
              </a:rPr>
              <a:t> </a:t>
            </a:r>
            <a:r>
              <a:rPr lang="it-IT" sz="2000" kern="1200" err="1">
                <a:solidFill>
                  <a:prstClr val="black"/>
                </a:solidFill>
                <a:latin typeface="Arial" panose="020B0604020202020204" pitchFamily="34" charset="0"/>
                <a:ea typeface="+mn-ea"/>
                <a:cs typeface="Arial" panose="020B0604020202020204" pitchFamily="34" charset="0"/>
              </a:rPr>
              <a:t>has</a:t>
            </a:r>
            <a:r>
              <a:rPr lang="it-IT" sz="2000" kern="1200">
                <a:solidFill>
                  <a:prstClr val="black"/>
                </a:solidFill>
                <a:latin typeface="Arial" panose="020B0604020202020204" pitchFamily="34" charset="0"/>
                <a:ea typeface="+mn-ea"/>
                <a:cs typeface="Arial" panose="020B0604020202020204" pitchFamily="34" charset="0"/>
              </a:rPr>
              <a:t> a </a:t>
            </a:r>
            <a:r>
              <a:rPr lang="it-IT" sz="2000" b="1" kern="1200">
                <a:solidFill>
                  <a:prstClr val="black"/>
                </a:solidFill>
                <a:latin typeface="Arial" panose="020B0604020202020204" pitchFamily="34" charset="0"/>
                <a:ea typeface="+mn-ea"/>
                <a:cs typeface="Arial" panose="020B0604020202020204" pitchFamily="34" charset="0"/>
              </a:rPr>
              <a:t>pass</a:t>
            </a:r>
            <a:r>
              <a:rPr lang="it-IT" sz="2000" kern="1200">
                <a:solidFill>
                  <a:prstClr val="black"/>
                </a:solidFill>
                <a:latin typeface="Arial" panose="020B0604020202020204" pitchFamily="34" charset="0"/>
                <a:ea typeface="+mn-ea"/>
                <a:cs typeface="Arial" panose="020B0604020202020204" pitchFamily="34" charset="0"/>
              </a:rPr>
              <a:t> </a:t>
            </a:r>
            <a:r>
              <a:rPr lang="it-IT" sz="2000" kern="1200" err="1">
                <a:solidFill>
                  <a:prstClr val="black"/>
                </a:solidFill>
                <a:latin typeface="Arial" panose="020B0604020202020204" pitchFamily="34" charset="0"/>
                <a:ea typeface="+mn-ea"/>
                <a:cs typeface="Arial" panose="020B0604020202020204" pitchFamily="34" charset="0"/>
              </a:rPr>
              <a:t>where</a:t>
            </a:r>
            <a:r>
              <a:rPr lang="it-IT" sz="2000" kern="1200">
                <a:solidFill>
                  <a:prstClr val="black"/>
                </a:solidFill>
                <a:latin typeface="Arial" panose="020B0604020202020204" pitchFamily="34" charset="0"/>
                <a:ea typeface="+mn-ea"/>
                <a:cs typeface="Arial" panose="020B0604020202020204" pitchFamily="34" charset="0"/>
              </a:rPr>
              <a:t> </a:t>
            </a:r>
            <a:r>
              <a:rPr lang="it-IT" sz="2000" kern="1200" err="1">
                <a:solidFill>
                  <a:prstClr val="black"/>
                </a:solidFill>
                <a:latin typeface="Arial" panose="020B0604020202020204" pitchFamily="34" charset="0"/>
                <a:ea typeface="+mn-ea"/>
                <a:cs typeface="Arial" panose="020B0604020202020204" pitchFamily="34" charset="0"/>
              </a:rPr>
              <a:t>all</a:t>
            </a:r>
            <a:r>
              <a:rPr lang="it-IT" sz="2000" kern="1200">
                <a:solidFill>
                  <a:prstClr val="black"/>
                </a:solidFill>
                <a:latin typeface="Arial" panose="020B0604020202020204" pitchFamily="34" charset="0"/>
                <a:ea typeface="+mn-ea"/>
                <a:cs typeface="Arial" panose="020B0604020202020204" pitchFamily="34" charset="0"/>
              </a:rPr>
              <a:t> the cities he can </a:t>
            </a:r>
            <a:r>
              <a:rPr lang="it-IT" sz="2000" kern="1200" err="1">
                <a:solidFill>
                  <a:prstClr val="black"/>
                </a:solidFill>
                <a:latin typeface="Arial" panose="020B0604020202020204" pitchFamily="34" charset="0"/>
                <a:ea typeface="+mn-ea"/>
                <a:cs typeface="Arial" panose="020B0604020202020204" pitchFamily="34" charset="0"/>
              </a:rPr>
              <a:t>visit</a:t>
            </a:r>
            <a:r>
              <a:rPr lang="it-IT" sz="2000" kern="1200">
                <a:solidFill>
                  <a:prstClr val="black"/>
                </a:solidFill>
                <a:latin typeface="Arial" panose="020B0604020202020204" pitchFamily="34" charset="0"/>
                <a:ea typeface="+mn-ea"/>
                <a:cs typeface="Arial" panose="020B0604020202020204" pitchFamily="34" charset="0"/>
              </a:rPr>
              <a:t> are </a:t>
            </a:r>
            <a:r>
              <a:rPr lang="it-IT" sz="2000" kern="1200" err="1">
                <a:solidFill>
                  <a:prstClr val="black"/>
                </a:solidFill>
                <a:latin typeface="Arial" panose="020B0604020202020204" pitchFamily="34" charset="0"/>
                <a:ea typeface="+mn-ea"/>
                <a:cs typeface="Arial" panose="020B0604020202020204" pitchFamily="34" charset="0"/>
              </a:rPr>
              <a:t>specified</a:t>
            </a:r>
            <a:r>
              <a:rPr lang="it-IT" sz="2000" kern="1200">
                <a:solidFill>
                  <a:prstClr val="black"/>
                </a:solidFill>
                <a:latin typeface="Arial" panose="020B0604020202020204" pitchFamily="34" charset="0"/>
                <a:ea typeface="+mn-ea"/>
                <a:cs typeface="Arial" panose="020B0604020202020204" pitchFamily="34" charset="0"/>
              </a:rPr>
              <a:t>.</a:t>
            </a:r>
          </a:p>
          <a:p>
            <a:pPr marL="285739" indent="-285739" defTabSz="380985">
              <a:buClrTx/>
              <a:buFont typeface="Wingdings" panose="05000000000000000000" pitchFamily="2" charset="2"/>
              <a:buChar char="Ø"/>
            </a:pPr>
            <a:endParaRPr lang="it-IT" sz="2000" kern="1200">
              <a:solidFill>
                <a:prstClr val="black"/>
              </a:solidFill>
              <a:latin typeface="Calibri"/>
              <a:ea typeface="+mn-ea"/>
              <a:cs typeface="+mn-cs"/>
            </a:endParaRPr>
          </a:p>
          <a:p>
            <a:pPr defTabSz="380985">
              <a:buClrTx/>
            </a:pPr>
            <a:endParaRPr lang="it-IT" sz="2000" kern="1200">
              <a:solidFill>
                <a:prstClr val="black"/>
              </a:solidFill>
              <a:latin typeface="Calibri"/>
              <a:ea typeface="+mn-ea"/>
              <a:cs typeface="+mn-cs"/>
            </a:endParaRPr>
          </a:p>
          <a:p>
            <a:pPr marL="285739" indent="-285739" defTabSz="380985">
              <a:buClrTx/>
              <a:buFont typeface="Wingdings" panose="05000000000000000000" pitchFamily="2" charset="2"/>
              <a:buChar char="Ø"/>
            </a:pPr>
            <a:r>
              <a:rPr lang="it-IT" sz="2000" kern="1200">
                <a:solidFill>
                  <a:prstClr val="black"/>
                </a:solidFill>
                <a:latin typeface="Arial" panose="020B0604020202020204" pitchFamily="34" charset="0"/>
                <a:ea typeface="+mn-ea"/>
                <a:cs typeface="Arial" panose="020B0604020202020204" pitchFamily="34" charset="0"/>
              </a:rPr>
              <a:t>The travel </a:t>
            </a:r>
            <a:r>
              <a:rPr lang="it-IT" sz="2000" kern="1200" err="1">
                <a:solidFill>
                  <a:prstClr val="black"/>
                </a:solidFill>
                <a:latin typeface="Arial" panose="020B0604020202020204" pitchFamily="34" charset="0"/>
                <a:ea typeface="+mn-ea"/>
                <a:cs typeface="Arial" panose="020B0604020202020204" pitchFamily="34" charset="0"/>
              </a:rPr>
              <a:t>includes</a:t>
            </a:r>
            <a:r>
              <a:rPr lang="it-IT" sz="2000" kern="1200">
                <a:solidFill>
                  <a:prstClr val="black"/>
                </a:solidFill>
                <a:latin typeface="Arial" panose="020B0604020202020204" pitchFamily="34" charset="0"/>
                <a:ea typeface="+mn-ea"/>
                <a:cs typeface="Arial" panose="020B0604020202020204" pitchFamily="34" charset="0"/>
              </a:rPr>
              <a:t> </a:t>
            </a:r>
            <a:r>
              <a:rPr lang="it-IT" sz="2000" b="1" kern="1200" err="1">
                <a:solidFill>
                  <a:prstClr val="black"/>
                </a:solidFill>
                <a:latin typeface="Arial" panose="020B0604020202020204" pitchFamily="34" charset="0"/>
                <a:ea typeface="+mn-ea"/>
                <a:cs typeface="Arial" panose="020B0604020202020204" pitchFamily="34" charset="0"/>
              </a:rPr>
              <a:t>European</a:t>
            </a:r>
            <a:r>
              <a:rPr lang="it-IT" sz="2000" b="1" kern="1200">
                <a:solidFill>
                  <a:prstClr val="black"/>
                </a:solidFill>
                <a:latin typeface="Arial" panose="020B0604020202020204" pitchFamily="34" charset="0"/>
                <a:ea typeface="+mn-ea"/>
                <a:cs typeface="Arial" panose="020B0604020202020204" pitchFamily="34" charset="0"/>
              </a:rPr>
              <a:t> cities</a:t>
            </a:r>
            <a:r>
              <a:rPr lang="it-IT" sz="2000" kern="1200">
                <a:solidFill>
                  <a:prstClr val="black"/>
                </a:solidFill>
                <a:latin typeface="Arial" panose="020B0604020202020204" pitchFamily="34" charset="0"/>
                <a:ea typeface="+mn-ea"/>
                <a:cs typeface="Arial" panose="020B0604020202020204" pitchFamily="34" charset="0"/>
              </a:rPr>
              <a:t>.</a:t>
            </a:r>
          </a:p>
          <a:p>
            <a:pPr marL="285739" indent="-285739" defTabSz="380985">
              <a:buClrTx/>
              <a:buFont typeface="Wingdings" panose="05000000000000000000" pitchFamily="2" charset="2"/>
              <a:buChar char="Ø"/>
            </a:pPr>
            <a:endParaRPr lang="it-IT" sz="2000" kern="1200">
              <a:solidFill>
                <a:prstClr val="black"/>
              </a:solidFill>
              <a:latin typeface="Calibri"/>
              <a:ea typeface="+mn-ea"/>
              <a:cs typeface="+mn-cs"/>
            </a:endParaRPr>
          </a:p>
        </p:txBody>
      </p:sp>
      <p:grpSp>
        <p:nvGrpSpPr>
          <p:cNvPr id="2" name="Gruppo 15">
            <a:extLst>
              <a:ext uri="{FF2B5EF4-FFF2-40B4-BE49-F238E27FC236}">
                <a16:creationId xmlns:a16="http://schemas.microsoft.com/office/drawing/2014/main" id="{0DE01251-5B46-4E43-51E5-56465527204F}"/>
              </a:ext>
            </a:extLst>
          </p:cNvPr>
          <p:cNvGrpSpPr/>
          <p:nvPr/>
        </p:nvGrpSpPr>
        <p:grpSpPr>
          <a:xfrm flipH="1">
            <a:off x="208567" y="1239612"/>
            <a:ext cx="1349375" cy="2681513"/>
            <a:chOff x="10179050" y="2795634"/>
            <a:chExt cx="1460500" cy="3186066"/>
          </a:xfrm>
        </p:grpSpPr>
        <p:pic>
          <p:nvPicPr>
            <p:cNvPr id="5" name="Immagine 13">
              <a:extLst>
                <a:ext uri="{FF2B5EF4-FFF2-40B4-BE49-F238E27FC236}">
                  <a16:creationId xmlns:a16="http://schemas.microsoft.com/office/drawing/2014/main" id="{108805C3-3E2E-F11B-1407-7F6D5B53EF86}"/>
                </a:ext>
              </a:extLst>
            </p:cNvPr>
            <p:cNvPicPr>
              <a:picLocks noChangeAspect="1"/>
            </p:cNvPicPr>
            <p:nvPr/>
          </p:nvPicPr>
          <p:blipFill>
            <a:blip r:embed="rId4"/>
            <a:stretch>
              <a:fillRect/>
            </a:stretch>
          </p:blipFill>
          <p:spPr>
            <a:xfrm>
              <a:off x="10179050" y="5257800"/>
              <a:ext cx="1041400" cy="723900"/>
            </a:xfrm>
            <a:prstGeom prst="rect">
              <a:avLst/>
            </a:prstGeom>
          </p:spPr>
        </p:pic>
        <p:pic>
          <p:nvPicPr>
            <p:cNvPr id="7" name="Immagine 11">
              <a:extLst>
                <a:ext uri="{FF2B5EF4-FFF2-40B4-BE49-F238E27FC236}">
                  <a16:creationId xmlns:a16="http://schemas.microsoft.com/office/drawing/2014/main" id="{08D678D9-2060-7CE3-1B3B-EE6AF09194D0}"/>
                </a:ext>
              </a:extLst>
            </p:cNvPr>
            <p:cNvPicPr>
              <a:picLocks noChangeAspect="1"/>
            </p:cNvPicPr>
            <p:nvPr/>
          </p:nvPicPr>
          <p:blipFill>
            <a:blip r:embed="rId5"/>
            <a:stretch>
              <a:fillRect/>
            </a:stretch>
          </p:blipFill>
          <p:spPr>
            <a:xfrm>
              <a:off x="10179050" y="2795634"/>
              <a:ext cx="1460500" cy="3048000"/>
            </a:xfrm>
            <a:prstGeom prst="rect">
              <a:avLst/>
            </a:prstGeom>
          </p:spPr>
        </p:pic>
      </p:grpSp>
      <p:sp>
        <p:nvSpPr>
          <p:cNvPr id="11" name="TextBox 2">
            <a:extLst>
              <a:ext uri="{FF2B5EF4-FFF2-40B4-BE49-F238E27FC236}">
                <a16:creationId xmlns:a16="http://schemas.microsoft.com/office/drawing/2014/main" id="{FD3AEACA-3DEB-BD79-7F17-20C6E9C5A357}"/>
              </a:ext>
            </a:extLst>
          </p:cNvPr>
          <p:cNvSpPr txBox="1"/>
          <p:nvPr/>
        </p:nvSpPr>
        <p:spPr>
          <a:xfrm>
            <a:off x="9394785" y="220469"/>
            <a:ext cx="556648" cy="435953"/>
          </a:xfrm>
          <a:prstGeom prst="rect">
            <a:avLst/>
          </a:prstGeom>
          <a:noFill/>
        </p:spPr>
        <p:txBody>
          <a:bodyPr wrap="square" lIns="76200" tIns="38100" rIns="76200" bIns="3810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80985">
              <a:buClrTx/>
            </a:pPr>
            <a:r>
              <a:rPr lang="en-US" sz="2333">
                <a:solidFill>
                  <a:prstClr val="white"/>
                </a:solidFill>
                <a:latin typeface="Arial"/>
                <a:cs typeface="Arial"/>
              </a:rPr>
              <a:t>21</a:t>
            </a:r>
            <a:endParaRPr lang="it-IT" sz="1500">
              <a:solidFill>
                <a:prstClr val="black"/>
              </a:solidFill>
              <a:latin typeface="Calibri"/>
            </a:endParaRPr>
          </a:p>
        </p:txBody>
      </p:sp>
    </p:spTree>
    <p:extLst>
      <p:ext uri="{BB962C8B-B14F-4D97-AF65-F5344CB8AC3E}">
        <p14:creationId xmlns:p14="http://schemas.microsoft.com/office/powerpoint/2010/main" val="40485113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889782C4-8034-4ADE-67D2-35264CFB2AA1}"/>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EXERCISE 2</a:t>
            </a:r>
          </a:p>
        </p:txBody>
      </p:sp>
      <p:sp>
        <p:nvSpPr>
          <p:cNvPr id="9" name="TextBox 8">
            <a:extLst>
              <a:ext uri="{FF2B5EF4-FFF2-40B4-BE49-F238E27FC236}">
                <a16:creationId xmlns:a16="http://schemas.microsoft.com/office/drawing/2014/main" id="{0320EF80-FB72-7D87-4B34-7CB25626539B}"/>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a:solidFill>
                  <a:prstClr val="white"/>
                </a:solidFill>
                <a:latin typeface="Arial" panose="020B0604020202020204" pitchFamily="34" charset="0"/>
                <a:ea typeface="+mn-ea"/>
                <a:cs typeface="Arial" panose="020B0604020202020204" pitchFamily="34" charset="0"/>
              </a:rPr>
              <a:t>Interrail: general </a:t>
            </a:r>
            <a:r>
              <a:rPr lang="it-IT" sz="2333" kern="1200" err="1">
                <a:solidFill>
                  <a:prstClr val="white"/>
                </a:solidFill>
                <a:latin typeface="Arial" panose="020B0604020202020204" pitchFamily="34" charset="0"/>
                <a:ea typeface="+mn-ea"/>
                <a:cs typeface="Arial" panose="020B0604020202020204" pitchFamily="34" charset="0"/>
              </a:rPr>
              <a:t>context</a:t>
            </a:r>
            <a:endParaRPr lang="en-US" sz="2333" kern="1200">
              <a:solidFill>
                <a:prstClr val="white"/>
              </a:solidFill>
              <a:latin typeface="Arial" panose="020B0604020202020204" pitchFamily="34" charset="0"/>
              <a:ea typeface="+mn-ea"/>
              <a:cs typeface="Arial" panose="020B0604020202020204" pitchFamily="34" charset="0"/>
            </a:endParaRPr>
          </a:p>
        </p:txBody>
      </p:sp>
      <p:pic>
        <p:nvPicPr>
          <p:cNvPr id="13" name="Immagine 12" descr="Immagine che contiene mappa&#10;&#10;Descrizione generata automaticamente">
            <a:extLst>
              <a:ext uri="{FF2B5EF4-FFF2-40B4-BE49-F238E27FC236}">
                <a16:creationId xmlns:a16="http://schemas.microsoft.com/office/drawing/2014/main" id="{38872BCB-3272-74A2-8C13-B8299E619973}"/>
              </a:ext>
            </a:extLst>
          </p:cNvPr>
          <p:cNvPicPr>
            <a:picLocks noChangeAspect="1"/>
          </p:cNvPicPr>
          <p:nvPr/>
        </p:nvPicPr>
        <p:blipFill rotWithShape="1">
          <a:blip r:embed="rId3"/>
          <a:srcRect t="38038"/>
          <a:stretch/>
        </p:blipFill>
        <p:spPr>
          <a:xfrm>
            <a:off x="5814974" y="-3910646"/>
            <a:ext cx="4740724" cy="3417283"/>
          </a:xfrm>
          <a:prstGeom prst="rect">
            <a:avLst/>
          </a:prstGeom>
        </p:spPr>
      </p:pic>
      <p:pic>
        <p:nvPicPr>
          <p:cNvPr id="18" name="Immagine 17" descr="Immagine che contiene mappa&#10;&#10;Descrizione generata automaticamente">
            <a:extLst>
              <a:ext uri="{FF2B5EF4-FFF2-40B4-BE49-F238E27FC236}">
                <a16:creationId xmlns:a16="http://schemas.microsoft.com/office/drawing/2014/main" id="{470C0499-6BDC-DFC2-79CD-656A134A001F}"/>
              </a:ext>
            </a:extLst>
          </p:cNvPr>
          <p:cNvPicPr>
            <a:picLocks noChangeAspect="1"/>
          </p:cNvPicPr>
          <p:nvPr/>
        </p:nvPicPr>
        <p:blipFill rotWithShape="1">
          <a:blip r:embed="rId4"/>
          <a:srcRect t="1" r="18906" b="7608"/>
          <a:stretch/>
        </p:blipFill>
        <p:spPr>
          <a:xfrm>
            <a:off x="2924524" y="1455360"/>
            <a:ext cx="5115244" cy="3631703"/>
          </a:xfrm>
          <a:prstGeom prst="rect">
            <a:avLst/>
          </a:prstGeom>
        </p:spPr>
      </p:pic>
      <p:sp>
        <p:nvSpPr>
          <p:cNvPr id="4" name="CasellaDiTesto 2">
            <a:extLst>
              <a:ext uri="{FF2B5EF4-FFF2-40B4-BE49-F238E27FC236}">
                <a16:creationId xmlns:a16="http://schemas.microsoft.com/office/drawing/2014/main" id="{C9F45BB8-DCEE-75B8-3F67-B58D0CDC2DB5}"/>
              </a:ext>
            </a:extLst>
          </p:cNvPr>
          <p:cNvSpPr txBox="1"/>
          <p:nvPr/>
        </p:nvSpPr>
        <p:spPr>
          <a:xfrm>
            <a:off x="1" y="1036081"/>
            <a:ext cx="10160000" cy="348878"/>
          </a:xfrm>
          <a:prstGeom prst="rect">
            <a:avLst/>
          </a:prstGeom>
          <a:noFill/>
        </p:spPr>
        <p:txBody>
          <a:bodyPr wrap="square">
            <a:spAutoFit/>
          </a:bodyPr>
          <a:lstStyle/>
          <a:p>
            <a:pPr marL="285739" indent="-285739" algn="just" defTabSz="380985">
              <a:buClrTx/>
              <a:buFont typeface="Wingdings" panose="05000000000000000000" pitchFamily="2" charset="2"/>
              <a:buChar char="Ø"/>
            </a:pPr>
            <a:r>
              <a:rPr lang="it-IT" sz="1667" kern="1200">
                <a:solidFill>
                  <a:prstClr val="black"/>
                </a:solidFill>
                <a:latin typeface="Arial" panose="020B0604020202020204" pitchFamily="34" charset="0"/>
                <a:ea typeface="+mn-ea"/>
                <a:cs typeface="Arial" panose="020B0604020202020204" pitchFamily="34" charset="0"/>
              </a:rPr>
              <a:t>Cities must be </a:t>
            </a:r>
            <a:r>
              <a:rPr lang="it-IT" sz="1667" b="1" kern="1200" err="1">
                <a:solidFill>
                  <a:prstClr val="black"/>
                </a:solidFill>
                <a:latin typeface="Arial" panose="020B0604020202020204" pitchFamily="34" charset="0"/>
                <a:ea typeface="+mn-ea"/>
                <a:cs typeface="Arial" panose="020B0604020202020204" pitchFamily="34" charset="0"/>
              </a:rPr>
              <a:t>interconnected</a:t>
            </a:r>
            <a:r>
              <a:rPr lang="it-IT" sz="1667" b="1" kern="1200">
                <a:solidFill>
                  <a:prstClr val="black"/>
                </a:solidFill>
                <a:latin typeface="Arial" panose="020B0604020202020204" pitchFamily="34" charset="0"/>
                <a:ea typeface="+mn-ea"/>
                <a:cs typeface="Arial" panose="020B0604020202020204" pitchFamily="34" charset="0"/>
              </a:rPr>
              <a:t> </a:t>
            </a:r>
            <a:r>
              <a:rPr lang="it-IT" sz="1667" kern="1200" err="1">
                <a:solidFill>
                  <a:prstClr val="black"/>
                </a:solidFill>
                <a:latin typeface="Arial" panose="020B0604020202020204" pitchFamily="34" charset="0"/>
                <a:ea typeface="+mn-ea"/>
                <a:cs typeface="Arial" panose="020B0604020202020204" pitchFamily="34" charset="0"/>
              </a:rPr>
              <a:t>through</a:t>
            </a:r>
            <a:r>
              <a:rPr lang="it-IT" sz="1667" kern="1200">
                <a:solidFill>
                  <a:prstClr val="black"/>
                </a:solidFill>
                <a:latin typeface="Arial" panose="020B0604020202020204" pitchFamily="34" charset="0"/>
                <a:ea typeface="+mn-ea"/>
                <a:cs typeface="Arial" panose="020B0604020202020204" pitchFamily="34" charset="0"/>
              </a:rPr>
              <a:t> railways in </a:t>
            </a:r>
            <a:r>
              <a:rPr lang="it-IT" sz="1667" kern="1200" err="1">
                <a:solidFill>
                  <a:prstClr val="black"/>
                </a:solidFill>
                <a:latin typeface="Arial" panose="020B0604020202020204" pitchFamily="34" charset="0"/>
                <a:ea typeface="+mn-ea"/>
                <a:cs typeface="Arial" panose="020B0604020202020204" pitchFamily="34" charset="0"/>
              </a:rPr>
              <a:t>order</a:t>
            </a:r>
            <a:r>
              <a:rPr lang="it-IT" sz="1667" kern="1200">
                <a:solidFill>
                  <a:prstClr val="black"/>
                </a:solidFill>
                <a:latin typeface="Arial" panose="020B0604020202020204" pitchFamily="34" charset="0"/>
                <a:ea typeface="+mn-ea"/>
                <a:cs typeface="Arial" panose="020B0604020202020204" pitchFamily="34" charset="0"/>
              </a:rPr>
              <a:t> to create an </a:t>
            </a:r>
            <a:r>
              <a:rPr lang="it-IT" sz="1667" kern="1200" err="1">
                <a:solidFill>
                  <a:prstClr val="black"/>
                </a:solidFill>
                <a:latin typeface="Arial" panose="020B0604020202020204" pitchFamily="34" charset="0"/>
                <a:ea typeface="+mn-ea"/>
                <a:cs typeface="Arial" panose="020B0604020202020204" pitchFamily="34" charset="0"/>
              </a:rPr>
              <a:t>itinerary</a:t>
            </a:r>
            <a:r>
              <a:rPr lang="it-IT" sz="1667" kern="1200">
                <a:solidFill>
                  <a:prstClr val="black"/>
                </a:solidFill>
                <a:latin typeface="Arial" panose="020B0604020202020204" pitchFamily="34" charset="0"/>
                <a:ea typeface="+mn-ea"/>
                <a:cs typeface="Arial" panose="020B0604020202020204" pitchFamily="34" charset="0"/>
              </a:rPr>
              <a:t>.</a:t>
            </a:r>
          </a:p>
        </p:txBody>
      </p:sp>
      <p:sp>
        <p:nvSpPr>
          <p:cNvPr id="3" name="TextBox 2">
            <a:extLst>
              <a:ext uri="{FF2B5EF4-FFF2-40B4-BE49-F238E27FC236}">
                <a16:creationId xmlns:a16="http://schemas.microsoft.com/office/drawing/2014/main" id="{50AFF3F1-9C66-4B33-E5FC-346E3795353D}"/>
              </a:ext>
            </a:extLst>
          </p:cNvPr>
          <p:cNvSpPr txBox="1"/>
          <p:nvPr/>
        </p:nvSpPr>
        <p:spPr>
          <a:xfrm>
            <a:off x="9394785" y="220469"/>
            <a:ext cx="556648" cy="435953"/>
          </a:xfrm>
          <a:prstGeom prst="rect">
            <a:avLst/>
          </a:prstGeom>
          <a:noFill/>
        </p:spPr>
        <p:txBody>
          <a:bodyPr wrap="square" lIns="76200" tIns="38100" rIns="76200" bIns="3810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80985">
              <a:buClrTx/>
            </a:pPr>
            <a:r>
              <a:rPr lang="en-US" sz="2333">
                <a:solidFill>
                  <a:prstClr val="white"/>
                </a:solidFill>
                <a:latin typeface="Arial"/>
                <a:cs typeface="Arial"/>
              </a:rPr>
              <a:t>22</a:t>
            </a:r>
            <a:endParaRPr lang="it-IT" sz="1500">
              <a:solidFill>
                <a:prstClr val="black"/>
              </a:solidFill>
              <a:latin typeface="Calibri"/>
            </a:endParaRPr>
          </a:p>
        </p:txBody>
      </p:sp>
    </p:spTree>
    <p:extLst>
      <p:ext uri="{BB962C8B-B14F-4D97-AF65-F5344CB8AC3E}">
        <p14:creationId xmlns:p14="http://schemas.microsoft.com/office/powerpoint/2010/main" val="24482319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889782C4-8034-4ADE-67D2-35264CFB2AA1}"/>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EXERCISE 2</a:t>
            </a:r>
          </a:p>
        </p:txBody>
      </p:sp>
      <p:sp>
        <p:nvSpPr>
          <p:cNvPr id="9" name="TextBox 8">
            <a:extLst>
              <a:ext uri="{FF2B5EF4-FFF2-40B4-BE49-F238E27FC236}">
                <a16:creationId xmlns:a16="http://schemas.microsoft.com/office/drawing/2014/main" id="{0320EF80-FB72-7D87-4B34-7CB25626539B}"/>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a:solidFill>
                  <a:prstClr val="white"/>
                </a:solidFill>
                <a:latin typeface="Arial" panose="020B0604020202020204" pitchFamily="34" charset="0"/>
                <a:ea typeface="+mn-ea"/>
                <a:cs typeface="Arial" panose="020B0604020202020204" pitchFamily="34" charset="0"/>
              </a:rPr>
              <a:t>Interrail: general </a:t>
            </a:r>
            <a:r>
              <a:rPr lang="it-IT" sz="2333" kern="1200" err="1">
                <a:solidFill>
                  <a:prstClr val="white"/>
                </a:solidFill>
                <a:latin typeface="Arial" panose="020B0604020202020204" pitchFamily="34" charset="0"/>
                <a:ea typeface="+mn-ea"/>
                <a:cs typeface="Arial" panose="020B0604020202020204" pitchFamily="34" charset="0"/>
              </a:rPr>
              <a:t>context</a:t>
            </a:r>
            <a:endParaRPr lang="en-US" sz="2333" kern="1200">
              <a:solidFill>
                <a:prstClr val="white"/>
              </a:solidFill>
              <a:latin typeface="Arial" panose="020B0604020202020204" pitchFamily="34" charset="0"/>
              <a:ea typeface="+mn-ea"/>
              <a:cs typeface="Arial" panose="020B0604020202020204" pitchFamily="34" charset="0"/>
            </a:endParaRPr>
          </a:p>
        </p:txBody>
      </p:sp>
      <p:pic>
        <p:nvPicPr>
          <p:cNvPr id="12" name="Immagine 11" descr="Immagine che contiene mappa&#10;&#10;Descrizione generata automaticamente">
            <a:extLst>
              <a:ext uri="{FF2B5EF4-FFF2-40B4-BE49-F238E27FC236}">
                <a16:creationId xmlns:a16="http://schemas.microsoft.com/office/drawing/2014/main" id="{46D87229-4ADD-9656-94A1-D5D5B80FCB95}"/>
              </a:ext>
            </a:extLst>
          </p:cNvPr>
          <p:cNvPicPr>
            <a:picLocks noChangeAspect="1"/>
          </p:cNvPicPr>
          <p:nvPr/>
        </p:nvPicPr>
        <p:blipFill rotWithShape="1">
          <a:blip r:embed="rId3"/>
          <a:srcRect t="1" r="18906" b="7608"/>
          <a:stretch/>
        </p:blipFill>
        <p:spPr>
          <a:xfrm>
            <a:off x="2522378" y="1469509"/>
            <a:ext cx="5115244" cy="3631703"/>
          </a:xfrm>
          <a:prstGeom prst="rect">
            <a:avLst/>
          </a:prstGeom>
        </p:spPr>
      </p:pic>
      <p:grpSp>
        <p:nvGrpSpPr>
          <p:cNvPr id="14" name="Gruppo 15">
            <a:extLst>
              <a:ext uri="{FF2B5EF4-FFF2-40B4-BE49-F238E27FC236}">
                <a16:creationId xmlns:a16="http://schemas.microsoft.com/office/drawing/2014/main" id="{AC82BE48-FD8E-A391-C74E-E47AE00C2636}"/>
              </a:ext>
            </a:extLst>
          </p:cNvPr>
          <p:cNvGrpSpPr/>
          <p:nvPr/>
        </p:nvGrpSpPr>
        <p:grpSpPr>
          <a:xfrm flipH="1">
            <a:off x="5079999" y="4182489"/>
            <a:ext cx="590177" cy="830271"/>
            <a:chOff x="10179050" y="2795634"/>
            <a:chExt cx="1460500" cy="3186066"/>
          </a:xfrm>
        </p:grpSpPr>
        <p:pic>
          <p:nvPicPr>
            <p:cNvPr id="15" name="Immagine 13">
              <a:extLst>
                <a:ext uri="{FF2B5EF4-FFF2-40B4-BE49-F238E27FC236}">
                  <a16:creationId xmlns:a16="http://schemas.microsoft.com/office/drawing/2014/main" id="{7FE21565-683F-12C8-81DA-7B6A27919A75}"/>
                </a:ext>
              </a:extLst>
            </p:cNvPr>
            <p:cNvPicPr>
              <a:picLocks noChangeAspect="1"/>
            </p:cNvPicPr>
            <p:nvPr/>
          </p:nvPicPr>
          <p:blipFill>
            <a:blip r:embed="rId4"/>
            <a:stretch>
              <a:fillRect/>
            </a:stretch>
          </p:blipFill>
          <p:spPr>
            <a:xfrm>
              <a:off x="10179050" y="5257800"/>
              <a:ext cx="1041400" cy="723900"/>
            </a:xfrm>
            <a:prstGeom prst="rect">
              <a:avLst/>
            </a:prstGeom>
          </p:spPr>
        </p:pic>
        <p:pic>
          <p:nvPicPr>
            <p:cNvPr id="16" name="Immagine 11">
              <a:extLst>
                <a:ext uri="{FF2B5EF4-FFF2-40B4-BE49-F238E27FC236}">
                  <a16:creationId xmlns:a16="http://schemas.microsoft.com/office/drawing/2014/main" id="{F76560FC-70E4-2D3B-1099-10574E20F7E1}"/>
                </a:ext>
              </a:extLst>
            </p:cNvPr>
            <p:cNvPicPr>
              <a:picLocks noChangeAspect="1"/>
            </p:cNvPicPr>
            <p:nvPr/>
          </p:nvPicPr>
          <p:blipFill>
            <a:blip r:embed="rId5"/>
            <a:stretch>
              <a:fillRect/>
            </a:stretch>
          </p:blipFill>
          <p:spPr>
            <a:xfrm>
              <a:off x="10179050" y="2795634"/>
              <a:ext cx="1460500" cy="3048000"/>
            </a:xfrm>
            <a:prstGeom prst="rect">
              <a:avLst/>
            </a:prstGeom>
          </p:spPr>
        </p:pic>
      </p:grpSp>
      <p:sp>
        <p:nvSpPr>
          <p:cNvPr id="2" name="CasellaDiTesto 2">
            <a:extLst>
              <a:ext uri="{FF2B5EF4-FFF2-40B4-BE49-F238E27FC236}">
                <a16:creationId xmlns:a16="http://schemas.microsoft.com/office/drawing/2014/main" id="{D938A1BE-3F73-5B47-30AC-3631EE7CC11F}"/>
              </a:ext>
            </a:extLst>
          </p:cNvPr>
          <p:cNvSpPr txBox="1"/>
          <p:nvPr/>
        </p:nvSpPr>
        <p:spPr>
          <a:xfrm>
            <a:off x="1" y="1036081"/>
            <a:ext cx="10160000" cy="348878"/>
          </a:xfrm>
          <a:prstGeom prst="rect">
            <a:avLst/>
          </a:prstGeom>
          <a:noFill/>
        </p:spPr>
        <p:txBody>
          <a:bodyPr wrap="square">
            <a:spAutoFit/>
          </a:bodyPr>
          <a:lstStyle/>
          <a:p>
            <a:pPr marL="285739" indent="-285739" algn="just" defTabSz="380985">
              <a:buClrTx/>
              <a:buFont typeface="Wingdings" panose="05000000000000000000" pitchFamily="2" charset="2"/>
              <a:buChar char="Ø"/>
            </a:pPr>
            <a:r>
              <a:rPr lang="it-IT" sz="1667" kern="1200" err="1">
                <a:solidFill>
                  <a:prstClr val="black"/>
                </a:solidFill>
                <a:latin typeface="Arial" panose="020B0604020202020204" pitchFamily="34" charset="0"/>
                <a:ea typeface="+mn-ea"/>
                <a:cs typeface="Arial" panose="020B0604020202020204" pitchFamily="34" charset="0"/>
              </a:rPr>
              <a:t>We</a:t>
            </a:r>
            <a:r>
              <a:rPr lang="it-IT" sz="1667" kern="1200">
                <a:solidFill>
                  <a:prstClr val="black"/>
                </a:solidFill>
                <a:latin typeface="Arial" panose="020B0604020202020204" pitchFamily="34" charset="0"/>
                <a:ea typeface="+mn-ea"/>
                <a:cs typeface="Arial" panose="020B0604020202020204" pitchFamily="34" charset="0"/>
              </a:rPr>
              <a:t> assume </a:t>
            </a:r>
            <a:r>
              <a:rPr lang="it-IT" sz="1667" kern="1200" err="1">
                <a:solidFill>
                  <a:prstClr val="black"/>
                </a:solidFill>
                <a:latin typeface="Arial" panose="020B0604020202020204" pitchFamily="34" charset="0"/>
                <a:ea typeface="+mn-ea"/>
                <a:cs typeface="Arial" panose="020B0604020202020204" pitchFamily="34" charset="0"/>
              </a:rPr>
              <a:t>that</a:t>
            </a:r>
            <a:r>
              <a:rPr lang="it-IT" sz="1667" kern="1200">
                <a:solidFill>
                  <a:prstClr val="black"/>
                </a:solidFill>
                <a:latin typeface="Arial" panose="020B0604020202020204" pitchFamily="34" charset="0"/>
                <a:ea typeface="+mn-ea"/>
                <a:cs typeface="Arial" panose="020B0604020202020204" pitchFamily="34" charset="0"/>
              </a:rPr>
              <a:t> the </a:t>
            </a:r>
            <a:r>
              <a:rPr lang="it-IT" sz="1667" kern="1200" err="1">
                <a:solidFill>
                  <a:prstClr val="black"/>
                </a:solidFill>
                <a:latin typeface="Arial" panose="020B0604020202020204" pitchFamily="34" charset="0"/>
                <a:ea typeface="+mn-ea"/>
                <a:cs typeface="Arial" panose="020B0604020202020204" pitchFamily="34" charset="0"/>
              </a:rPr>
              <a:t>Person</a:t>
            </a:r>
            <a:r>
              <a:rPr lang="it-IT" sz="1667" kern="1200">
                <a:solidFill>
                  <a:prstClr val="black"/>
                </a:solidFill>
                <a:latin typeface="Arial" panose="020B0604020202020204" pitchFamily="34" charset="0"/>
                <a:ea typeface="+mn-ea"/>
                <a:cs typeface="Arial" panose="020B0604020202020204" pitchFamily="34" charset="0"/>
              </a:rPr>
              <a:t> can </a:t>
            </a:r>
            <a:r>
              <a:rPr lang="it-IT" sz="1667" kern="1200" err="1">
                <a:solidFill>
                  <a:prstClr val="black"/>
                </a:solidFill>
                <a:latin typeface="Arial" panose="020B0604020202020204" pitchFamily="34" charset="0"/>
                <a:ea typeface="+mn-ea"/>
                <a:cs typeface="Arial" panose="020B0604020202020204" pitchFamily="34" charset="0"/>
              </a:rPr>
              <a:t>move</a:t>
            </a:r>
            <a:r>
              <a:rPr lang="it-IT" sz="1667" kern="1200">
                <a:solidFill>
                  <a:prstClr val="black"/>
                </a:solidFill>
                <a:latin typeface="Arial" panose="020B0604020202020204" pitchFamily="34" charset="0"/>
                <a:ea typeface="+mn-ea"/>
                <a:cs typeface="Arial" panose="020B0604020202020204" pitchFamily="34" charset="0"/>
              </a:rPr>
              <a:t> </a:t>
            </a:r>
            <a:r>
              <a:rPr lang="it-IT" sz="1667" kern="1200" err="1">
                <a:solidFill>
                  <a:prstClr val="black"/>
                </a:solidFill>
                <a:latin typeface="Arial" panose="020B0604020202020204" pitchFamily="34" charset="0"/>
                <a:ea typeface="+mn-ea"/>
                <a:cs typeface="Arial" panose="020B0604020202020204" pitchFamily="34" charset="0"/>
              </a:rPr>
              <a:t>only</a:t>
            </a:r>
            <a:r>
              <a:rPr lang="it-IT" sz="1667" kern="1200">
                <a:solidFill>
                  <a:prstClr val="black"/>
                </a:solidFill>
                <a:latin typeface="Arial" panose="020B0604020202020204" pitchFamily="34" charset="0"/>
                <a:ea typeface="+mn-ea"/>
                <a:cs typeface="Arial" panose="020B0604020202020204" pitchFamily="34" charset="0"/>
              </a:rPr>
              <a:t> to the </a:t>
            </a:r>
            <a:r>
              <a:rPr lang="it-IT" sz="1667" b="1" kern="1200">
                <a:solidFill>
                  <a:prstClr val="black"/>
                </a:solidFill>
                <a:latin typeface="Arial" panose="020B0604020202020204" pitchFamily="34" charset="0"/>
                <a:ea typeface="+mn-ea"/>
                <a:cs typeface="Arial" panose="020B0604020202020204" pitchFamily="34" charset="0"/>
              </a:rPr>
              <a:t>cities</a:t>
            </a:r>
            <a:r>
              <a:rPr lang="it-IT" sz="1667" kern="1200">
                <a:solidFill>
                  <a:prstClr val="black"/>
                </a:solidFill>
                <a:latin typeface="Arial" panose="020B0604020202020204" pitchFamily="34" charset="0"/>
                <a:ea typeface="+mn-ea"/>
                <a:cs typeface="Arial" panose="020B0604020202020204" pitchFamily="34" charset="0"/>
              </a:rPr>
              <a:t> </a:t>
            </a:r>
            <a:r>
              <a:rPr lang="it-IT" sz="1667" kern="1200" err="1">
                <a:solidFill>
                  <a:prstClr val="black"/>
                </a:solidFill>
                <a:latin typeface="Arial" panose="020B0604020202020204" pitchFamily="34" charset="0"/>
                <a:ea typeface="+mn-ea"/>
                <a:cs typeface="Arial" panose="020B0604020202020204" pitchFamily="34" charset="0"/>
              </a:rPr>
              <a:t>that</a:t>
            </a:r>
            <a:r>
              <a:rPr lang="it-IT" sz="1667" kern="1200">
                <a:solidFill>
                  <a:prstClr val="black"/>
                </a:solidFill>
                <a:latin typeface="Arial" panose="020B0604020202020204" pitchFamily="34" charset="0"/>
                <a:ea typeface="+mn-ea"/>
                <a:cs typeface="Arial" panose="020B0604020202020204" pitchFamily="34" charset="0"/>
              </a:rPr>
              <a:t> </a:t>
            </a:r>
            <a:r>
              <a:rPr lang="it-IT" sz="1667" b="1" kern="1200">
                <a:solidFill>
                  <a:prstClr val="black"/>
                </a:solidFill>
                <a:latin typeface="Arial" panose="020B0604020202020204" pitchFamily="34" charset="0"/>
                <a:ea typeface="+mn-ea"/>
                <a:cs typeface="Arial" panose="020B0604020202020204" pitchFamily="34" charset="0"/>
              </a:rPr>
              <a:t>he </a:t>
            </a:r>
            <a:r>
              <a:rPr lang="it-IT" sz="1667" b="1" kern="1200" err="1">
                <a:solidFill>
                  <a:prstClr val="black"/>
                </a:solidFill>
                <a:latin typeface="Arial" panose="020B0604020202020204" pitchFamily="34" charset="0"/>
                <a:ea typeface="+mn-ea"/>
                <a:cs typeface="Arial" panose="020B0604020202020204" pitchFamily="34" charset="0"/>
              </a:rPr>
              <a:t>has</a:t>
            </a:r>
            <a:r>
              <a:rPr lang="it-IT" sz="1667" b="1" kern="1200">
                <a:solidFill>
                  <a:prstClr val="black"/>
                </a:solidFill>
                <a:latin typeface="Arial" panose="020B0604020202020204" pitchFamily="34" charset="0"/>
                <a:ea typeface="+mn-ea"/>
                <a:cs typeface="Arial" panose="020B0604020202020204" pitchFamily="34" charset="0"/>
              </a:rPr>
              <a:t> </a:t>
            </a:r>
            <a:r>
              <a:rPr lang="it-IT" sz="1667" b="1" kern="1200" err="1">
                <a:solidFill>
                  <a:prstClr val="black"/>
                </a:solidFill>
                <a:latin typeface="Arial" panose="020B0604020202020204" pitchFamily="34" charset="0"/>
                <a:ea typeface="+mn-ea"/>
                <a:cs typeface="Arial" panose="020B0604020202020204" pitchFamily="34" charset="0"/>
              </a:rPr>
              <a:t>not</a:t>
            </a:r>
            <a:r>
              <a:rPr lang="it-IT" sz="1667" b="1" kern="1200">
                <a:solidFill>
                  <a:prstClr val="black"/>
                </a:solidFill>
                <a:latin typeface="Arial" panose="020B0604020202020204" pitchFamily="34" charset="0"/>
                <a:ea typeface="+mn-ea"/>
                <a:cs typeface="Arial" panose="020B0604020202020204" pitchFamily="34" charset="0"/>
              </a:rPr>
              <a:t> </a:t>
            </a:r>
            <a:r>
              <a:rPr lang="it-IT" sz="1667" b="1" kern="1200" err="1">
                <a:solidFill>
                  <a:prstClr val="black"/>
                </a:solidFill>
                <a:latin typeface="Arial" panose="020B0604020202020204" pitchFamily="34" charset="0"/>
                <a:ea typeface="+mn-ea"/>
                <a:cs typeface="Arial" panose="020B0604020202020204" pitchFamily="34" charset="0"/>
              </a:rPr>
              <a:t>visited</a:t>
            </a:r>
            <a:r>
              <a:rPr lang="it-IT" sz="1667" b="1" kern="1200">
                <a:solidFill>
                  <a:prstClr val="black"/>
                </a:solidFill>
                <a:latin typeface="Arial" panose="020B0604020202020204" pitchFamily="34" charset="0"/>
                <a:ea typeface="+mn-ea"/>
                <a:cs typeface="Arial" panose="020B0604020202020204" pitchFamily="34" charset="0"/>
              </a:rPr>
              <a:t> </a:t>
            </a:r>
            <a:r>
              <a:rPr lang="it-IT" sz="1667" b="1" kern="1200" err="1">
                <a:solidFill>
                  <a:prstClr val="black"/>
                </a:solidFill>
                <a:latin typeface="Arial" panose="020B0604020202020204" pitchFamily="34" charset="0"/>
                <a:ea typeface="+mn-ea"/>
                <a:cs typeface="Arial" panose="020B0604020202020204" pitchFamily="34" charset="0"/>
              </a:rPr>
              <a:t>yet</a:t>
            </a:r>
            <a:r>
              <a:rPr lang="it-IT" sz="1667" kern="1200">
                <a:solidFill>
                  <a:prstClr val="black"/>
                </a:solidFill>
                <a:latin typeface="Arial" panose="020B0604020202020204" pitchFamily="34" charset="0"/>
                <a:ea typeface="+mn-ea"/>
                <a:cs typeface="Arial" panose="020B0604020202020204" pitchFamily="34" charset="0"/>
              </a:rPr>
              <a:t>.</a:t>
            </a:r>
          </a:p>
        </p:txBody>
      </p:sp>
      <p:sp>
        <p:nvSpPr>
          <p:cNvPr id="4" name="TextBox 2">
            <a:extLst>
              <a:ext uri="{FF2B5EF4-FFF2-40B4-BE49-F238E27FC236}">
                <a16:creationId xmlns:a16="http://schemas.microsoft.com/office/drawing/2014/main" id="{97561EDB-1D04-2D0E-8663-97C6289699E3}"/>
              </a:ext>
            </a:extLst>
          </p:cNvPr>
          <p:cNvSpPr txBox="1"/>
          <p:nvPr/>
        </p:nvSpPr>
        <p:spPr>
          <a:xfrm>
            <a:off x="9394785" y="220469"/>
            <a:ext cx="556648" cy="435953"/>
          </a:xfrm>
          <a:prstGeom prst="rect">
            <a:avLst/>
          </a:prstGeom>
          <a:noFill/>
        </p:spPr>
        <p:txBody>
          <a:bodyPr wrap="square" lIns="76200" tIns="38100" rIns="76200" bIns="3810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80985">
              <a:buClrTx/>
            </a:pPr>
            <a:r>
              <a:rPr lang="en-US" sz="2333">
                <a:solidFill>
                  <a:prstClr val="white"/>
                </a:solidFill>
                <a:latin typeface="Arial"/>
                <a:cs typeface="Arial"/>
              </a:rPr>
              <a:t>23</a:t>
            </a:r>
            <a:endParaRPr lang="it-IT" sz="1500">
              <a:solidFill>
                <a:prstClr val="black"/>
              </a:solidFill>
              <a:latin typeface="Calibri"/>
            </a:endParaRPr>
          </a:p>
        </p:txBody>
      </p:sp>
    </p:spTree>
    <p:extLst>
      <p:ext uri="{BB962C8B-B14F-4D97-AF65-F5344CB8AC3E}">
        <p14:creationId xmlns:p14="http://schemas.microsoft.com/office/powerpoint/2010/main" val="30783606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0" presetClass="path" presetSubtype="0" accel="50000" decel="50000" fill="hold" nodeType="clickEffect">
                                  <p:stCondLst>
                                    <p:cond delay="0"/>
                                  </p:stCondLst>
                                  <p:childTnLst>
                                    <p:animMotion origin="layout" path="M -0.00013 0.03079 L 0.05442 -0.3375 " pathEditMode="relative" rAng="0" ptsTypes="AA">
                                      <p:cBhvr>
                                        <p:cTn id="6" dur="1000" fill="hold"/>
                                        <p:tgtEl>
                                          <p:spTgt spid="14"/>
                                        </p:tgtEl>
                                        <p:attrNameLst>
                                          <p:attrName>ppt_x</p:attrName>
                                          <p:attrName>ppt_y</p:attrName>
                                        </p:attrNameLst>
                                      </p:cBhvr>
                                      <p:rCtr x="2721" y="-18426"/>
                                    </p:animMotion>
                                  </p:childTnLst>
                                </p:cTn>
                              </p:par>
                            </p:childTnLst>
                          </p:cTn>
                        </p:par>
                      </p:childTnLst>
                    </p:cTn>
                  </p:par>
                  <p:par>
                    <p:cTn id="7" fill="hold">
                      <p:stCondLst>
                        <p:cond delay="indefinite"/>
                      </p:stCondLst>
                      <p:childTnLst>
                        <p:par>
                          <p:cTn id="8" fill="hold">
                            <p:stCondLst>
                              <p:cond delay="0"/>
                            </p:stCondLst>
                            <p:childTnLst>
                              <p:par>
                                <p:cTn id="9" presetID="0" presetClass="path" presetSubtype="0" accel="50000" decel="50000" fill="hold" nodeType="clickEffect">
                                  <p:stCondLst>
                                    <p:cond delay="0"/>
                                  </p:stCondLst>
                                  <p:childTnLst>
                                    <p:animMotion origin="layout" path="M 0.05351 -0.34514 L -0.0836 -0.22986 " pathEditMode="relative" rAng="0" ptsTypes="AA">
                                      <p:cBhvr>
                                        <p:cTn id="10" dur="1000" fill="hold"/>
                                        <p:tgtEl>
                                          <p:spTgt spid="14"/>
                                        </p:tgtEl>
                                        <p:attrNameLst>
                                          <p:attrName>ppt_x</p:attrName>
                                          <p:attrName>ppt_y</p:attrName>
                                        </p:attrNameLst>
                                      </p:cBhvr>
                                      <p:rCtr x="-6862" y="5764"/>
                                    </p:animMotion>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836 -0.23148 L 0.15065 -0.56459 " pathEditMode="relative" rAng="0" ptsTypes="AA">
                                      <p:cBhvr>
                                        <p:cTn id="14" dur="1000" fill="hold"/>
                                        <p:tgtEl>
                                          <p:spTgt spid="14"/>
                                        </p:tgtEl>
                                        <p:attrNameLst>
                                          <p:attrName>ppt_x</p:attrName>
                                          <p:attrName>ppt_y</p:attrName>
                                        </p:attrNameLst>
                                      </p:cBhvr>
                                      <p:rCtr x="11706" y="-16667"/>
                                    </p:animMotion>
                                  </p:childTnLst>
                                </p:cTn>
                              </p:par>
                            </p:childTnLst>
                          </p:cTn>
                        </p:par>
                      </p:childTnLst>
                    </p:cTn>
                  </p:par>
                  <p:par>
                    <p:cTn id="15" fill="hold">
                      <p:stCondLst>
                        <p:cond delay="indefinite"/>
                      </p:stCondLst>
                      <p:childTnLst>
                        <p:par>
                          <p:cTn id="16" fill="hold">
                            <p:stCondLst>
                              <p:cond delay="0"/>
                            </p:stCondLst>
                            <p:childTnLst>
                              <p:par>
                                <p:cTn id="17" presetID="0" presetClass="path" presetSubtype="0" accel="50000" decel="50000" fill="hold" nodeType="clickEffect">
                                  <p:stCondLst>
                                    <p:cond delay="0"/>
                                  </p:stCondLst>
                                  <p:childTnLst>
                                    <p:animMotion origin="layout" path="M 0.15065 -0.56459 L 0.08932 -0.12546 " pathEditMode="relative" rAng="0" ptsTypes="AA">
                                      <p:cBhvr>
                                        <p:cTn id="18" dur="1000" fill="hold"/>
                                        <p:tgtEl>
                                          <p:spTgt spid="14"/>
                                        </p:tgtEl>
                                        <p:attrNameLst>
                                          <p:attrName>ppt_x</p:attrName>
                                          <p:attrName>ppt_y</p:attrName>
                                        </p:attrNameLst>
                                      </p:cBhvr>
                                      <p:rCtr x="-3073" y="21944"/>
                                    </p:animMotion>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nodeType="clickEffect">
                                  <p:stCondLst>
                                    <p:cond delay="0"/>
                                  </p:stCondLst>
                                  <p:childTnLst>
                                    <p:animMotion origin="layout" path="M 0.08763 -0.12384 L -0.00443 0.03958 " pathEditMode="relative" rAng="0" ptsTypes="AA">
                                      <p:cBhvr>
                                        <p:cTn id="22" dur="1000" fill="hold"/>
                                        <p:tgtEl>
                                          <p:spTgt spid="14"/>
                                        </p:tgtEl>
                                        <p:attrNameLst>
                                          <p:attrName>ppt_x</p:attrName>
                                          <p:attrName>ppt_y</p:attrName>
                                        </p:attrNameLst>
                                      </p:cBhvr>
                                      <p:rCtr x="-4609" y="817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magine 4" descr="Immagine che contiene mappa&#10;&#10;Descrizione generata automaticamente">
            <a:extLst>
              <a:ext uri="{FF2B5EF4-FFF2-40B4-BE49-F238E27FC236}">
                <a16:creationId xmlns:a16="http://schemas.microsoft.com/office/drawing/2014/main" id="{16245521-EC7C-0EDC-F69D-102036A82633}"/>
              </a:ext>
            </a:extLst>
          </p:cNvPr>
          <p:cNvPicPr>
            <a:picLocks noChangeAspect="1"/>
          </p:cNvPicPr>
          <p:nvPr/>
        </p:nvPicPr>
        <p:blipFill rotWithShape="1">
          <a:blip r:embed="rId3"/>
          <a:srcRect t="1" r="18906" b="7608"/>
          <a:stretch/>
        </p:blipFill>
        <p:spPr>
          <a:xfrm>
            <a:off x="2519154" y="1438615"/>
            <a:ext cx="5115244" cy="3665990"/>
          </a:xfrm>
          <a:prstGeom prst="rect">
            <a:avLst/>
          </a:prstGeom>
        </p:spPr>
      </p:pic>
      <p:sp>
        <p:nvSpPr>
          <p:cNvPr id="8" name="Titolo 1">
            <a:extLst>
              <a:ext uri="{FF2B5EF4-FFF2-40B4-BE49-F238E27FC236}">
                <a16:creationId xmlns:a16="http://schemas.microsoft.com/office/drawing/2014/main" id="{889782C4-8034-4ADE-67D2-35264CFB2AA1}"/>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EXERCISE 2</a:t>
            </a:r>
          </a:p>
        </p:txBody>
      </p:sp>
      <p:sp>
        <p:nvSpPr>
          <p:cNvPr id="9" name="TextBox 8">
            <a:extLst>
              <a:ext uri="{FF2B5EF4-FFF2-40B4-BE49-F238E27FC236}">
                <a16:creationId xmlns:a16="http://schemas.microsoft.com/office/drawing/2014/main" id="{0320EF80-FB72-7D87-4B34-7CB25626539B}"/>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a:solidFill>
                  <a:prstClr val="white"/>
                </a:solidFill>
                <a:latin typeface="Arial" panose="020B0604020202020204" pitchFamily="34" charset="0"/>
                <a:ea typeface="+mn-ea"/>
                <a:cs typeface="Arial" panose="020B0604020202020204" pitchFamily="34" charset="0"/>
              </a:rPr>
              <a:t>Interrail: general </a:t>
            </a:r>
            <a:r>
              <a:rPr lang="it-IT" sz="2333" kern="1200" err="1">
                <a:solidFill>
                  <a:prstClr val="white"/>
                </a:solidFill>
                <a:latin typeface="Arial" panose="020B0604020202020204" pitchFamily="34" charset="0"/>
                <a:ea typeface="+mn-ea"/>
                <a:cs typeface="Arial" panose="020B0604020202020204" pitchFamily="34" charset="0"/>
              </a:rPr>
              <a:t>context</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3" name="CasellaDiTesto 2">
            <a:extLst>
              <a:ext uri="{FF2B5EF4-FFF2-40B4-BE49-F238E27FC236}">
                <a16:creationId xmlns:a16="http://schemas.microsoft.com/office/drawing/2014/main" id="{1F9B3473-16FD-E067-6F80-28960B79FF43}"/>
              </a:ext>
            </a:extLst>
          </p:cNvPr>
          <p:cNvSpPr txBox="1"/>
          <p:nvPr/>
        </p:nvSpPr>
        <p:spPr>
          <a:xfrm>
            <a:off x="1" y="1036081"/>
            <a:ext cx="10160000" cy="348878"/>
          </a:xfrm>
          <a:prstGeom prst="rect">
            <a:avLst/>
          </a:prstGeom>
          <a:noFill/>
        </p:spPr>
        <p:txBody>
          <a:bodyPr wrap="square">
            <a:spAutoFit/>
          </a:bodyPr>
          <a:lstStyle/>
          <a:p>
            <a:pPr marL="285739" indent="-285739" algn="just" defTabSz="380985">
              <a:buClrTx/>
              <a:buFont typeface="Wingdings" panose="05000000000000000000" pitchFamily="2" charset="2"/>
              <a:buChar char="Ø"/>
            </a:pPr>
            <a:r>
              <a:rPr lang="it-IT" sz="1667" kern="1200" err="1">
                <a:solidFill>
                  <a:prstClr val="black"/>
                </a:solidFill>
                <a:latin typeface="Arial" panose="020B0604020202020204" pitchFamily="34" charset="0"/>
                <a:ea typeface="+mn-ea"/>
                <a:cs typeface="Arial" panose="020B0604020202020204" pitchFamily="34" charset="0"/>
              </a:rPr>
              <a:t>We</a:t>
            </a:r>
            <a:r>
              <a:rPr lang="it-IT" sz="1667" kern="1200">
                <a:solidFill>
                  <a:prstClr val="black"/>
                </a:solidFill>
                <a:latin typeface="Arial" panose="020B0604020202020204" pitchFamily="34" charset="0"/>
                <a:ea typeface="+mn-ea"/>
                <a:cs typeface="Arial" panose="020B0604020202020204" pitchFamily="34" charset="0"/>
              </a:rPr>
              <a:t> </a:t>
            </a:r>
            <a:r>
              <a:rPr lang="it-IT" sz="1667" kern="1200" err="1">
                <a:solidFill>
                  <a:prstClr val="black"/>
                </a:solidFill>
                <a:latin typeface="Arial" panose="020B0604020202020204" pitchFamily="34" charset="0"/>
                <a:ea typeface="+mn-ea"/>
                <a:cs typeface="Arial" panose="020B0604020202020204" pitchFamily="34" charset="0"/>
              </a:rPr>
              <a:t>want</a:t>
            </a:r>
            <a:r>
              <a:rPr lang="it-IT" sz="1667" kern="1200">
                <a:solidFill>
                  <a:prstClr val="black"/>
                </a:solidFill>
                <a:latin typeface="Arial" panose="020B0604020202020204" pitchFamily="34" charset="0"/>
                <a:ea typeface="+mn-ea"/>
                <a:cs typeface="Arial" panose="020B0604020202020204" pitchFamily="34" charset="0"/>
              </a:rPr>
              <a:t> to </a:t>
            </a:r>
            <a:r>
              <a:rPr lang="it-IT" sz="1667" kern="1200" err="1">
                <a:solidFill>
                  <a:prstClr val="black"/>
                </a:solidFill>
                <a:latin typeface="Arial" panose="020B0604020202020204" pitchFamily="34" charset="0"/>
                <a:ea typeface="+mn-ea"/>
                <a:cs typeface="Arial" panose="020B0604020202020204" pitchFamily="34" charset="0"/>
              </a:rPr>
              <a:t>keep</a:t>
            </a:r>
            <a:r>
              <a:rPr lang="it-IT" sz="1667" kern="1200">
                <a:solidFill>
                  <a:prstClr val="black"/>
                </a:solidFill>
                <a:latin typeface="Arial" panose="020B0604020202020204" pitchFamily="34" charset="0"/>
                <a:ea typeface="+mn-ea"/>
                <a:cs typeface="Arial" panose="020B0604020202020204" pitchFamily="34" charset="0"/>
              </a:rPr>
              <a:t> track of </a:t>
            </a:r>
            <a:r>
              <a:rPr lang="it-IT" sz="1667" kern="1200" err="1">
                <a:solidFill>
                  <a:prstClr val="black"/>
                </a:solidFill>
                <a:latin typeface="Arial" panose="020B0604020202020204" pitchFamily="34" charset="0"/>
                <a:ea typeface="+mn-ea"/>
                <a:cs typeface="Arial" panose="020B0604020202020204" pitchFamily="34" charset="0"/>
              </a:rPr>
              <a:t>whether</a:t>
            </a:r>
            <a:r>
              <a:rPr lang="it-IT" sz="1667" kern="1200">
                <a:solidFill>
                  <a:prstClr val="black"/>
                </a:solidFill>
                <a:latin typeface="Arial" panose="020B0604020202020204" pitchFamily="34" charset="0"/>
                <a:ea typeface="+mn-ea"/>
                <a:cs typeface="Arial" panose="020B0604020202020204" pitchFamily="34" charset="0"/>
              </a:rPr>
              <a:t> the </a:t>
            </a:r>
            <a:r>
              <a:rPr lang="it-IT" sz="1667" kern="1200" err="1">
                <a:solidFill>
                  <a:prstClr val="black"/>
                </a:solidFill>
                <a:latin typeface="Arial" panose="020B0604020202020204" pitchFamily="34" charset="0"/>
                <a:ea typeface="+mn-ea"/>
                <a:cs typeface="Arial" panose="020B0604020202020204" pitchFamily="34" charset="0"/>
              </a:rPr>
              <a:t>person</a:t>
            </a:r>
            <a:r>
              <a:rPr lang="it-IT" sz="1667" kern="1200">
                <a:solidFill>
                  <a:prstClr val="black"/>
                </a:solidFill>
                <a:latin typeface="Arial" panose="020B0604020202020204" pitchFamily="34" charset="0"/>
                <a:ea typeface="+mn-ea"/>
                <a:cs typeface="Arial" panose="020B0604020202020204" pitchFamily="34" charset="0"/>
              </a:rPr>
              <a:t> </a:t>
            </a:r>
            <a:r>
              <a:rPr lang="it-IT" sz="1667" b="1" kern="1200" err="1">
                <a:solidFill>
                  <a:prstClr val="black"/>
                </a:solidFill>
                <a:latin typeface="Arial" panose="020B0604020202020204" pitchFamily="34" charset="0"/>
                <a:ea typeface="+mn-ea"/>
                <a:cs typeface="Arial" panose="020B0604020202020204" pitchFamily="34" charset="0"/>
              </a:rPr>
              <a:t>is</a:t>
            </a:r>
            <a:r>
              <a:rPr lang="it-IT" sz="1667" b="1" kern="1200">
                <a:solidFill>
                  <a:prstClr val="black"/>
                </a:solidFill>
                <a:latin typeface="Arial" panose="020B0604020202020204" pitchFamily="34" charset="0"/>
                <a:ea typeface="+mn-ea"/>
                <a:cs typeface="Arial" panose="020B0604020202020204" pitchFamily="34" charset="0"/>
              </a:rPr>
              <a:t> </a:t>
            </a:r>
            <a:r>
              <a:rPr lang="it-IT" sz="1667" b="1" kern="1200" err="1">
                <a:solidFill>
                  <a:prstClr val="black"/>
                </a:solidFill>
                <a:latin typeface="Arial" panose="020B0604020202020204" pitchFamily="34" charset="0"/>
                <a:ea typeface="+mn-ea"/>
                <a:cs typeface="Arial" panose="020B0604020202020204" pitchFamily="34" charset="0"/>
              </a:rPr>
              <a:t>traveling</a:t>
            </a:r>
            <a:r>
              <a:rPr lang="it-IT" sz="1667" b="1" kern="1200">
                <a:solidFill>
                  <a:prstClr val="black"/>
                </a:solidFill>
                <a:latin typeface="Arial" panose="020B0604020202020204" pitchFamily="34" charset="0"/>
                <a:ea typeface="+mn-ea"/>
                <a:cs typeface="Arial" panose="020B0604020202020204" pitchFamily="34" charset="0"/>
              </a:rPr>
              <a:t> </a:t>
            </a:r>
            <a:r>
              <a:rPr lang="it-IT" sz="1667" kern="1200">
                <a:solidFill>
                  <a:prstClr val="black"/>
                </a:solidFill>
                <a:latin typeface="Arial" panose="020B0604020202020204" pitchFamily="34" charset="0"/>
                <a:ea typeface="+mn-ea"/>
                <a:cs typeface="Arial" panose="020B0604020202020204" pitchFamily="34" charset="0"/>
              </a:rPr>
              <a:t>or </a:t>
            </a:r>
            <a:r>
              <a:rPr lang="it-IT" sz="1667" b="1" kern="1200" err="1">
                <a:solidFill>
                  <a:prstClr val="black"/>
                </a:solidFill>
                <a:latin typeface="Arial" panose="020B0604020202020204" pitchFamily="34" charset="0"/>
                <a:ea typeface="+mn-ea"/>
                <a:cs typeface="Arial" panose="020B0604020202020204" pitchFamily="34" charset="0"/>
              </a:rPr>
              <a:t>has</a:t>
            </a:r>
            <a:r>
              <a:rPr lang="it-IT" sz="1667" b="1" kern="1200">
                <a:solidFill>
                  <a:prstClr val="black"/>
                </a:solidFill>
                <a:latin typeface="Arial" panose="020B0604020202020204" pitchFamily="34" charset="0"/>
                <a:ea typeface="+mn-ea"/>
                <a:cs typeface="Arial" panose="020B0604020202020204" pitchFamily="34" charset="0"/>
              </a:rPr>
              <a:t> </a:t>
            </a:r>
            <a:r>
              <a:rPr lang="it-IT" sz="1667" b="1" kern="1200" err="1">
                <a:solidFill>
                  <a:prstClr val="black"/>
                </a:solidFill>
                <a:latin typeface="Arial" panose="020B0604020202020204" pitchFamily="34" charset="0"/>
                <a:ea typeface="+mn-ea"/>
                <a:cs typeface="Arial" panose="020B0604020202020204" pitchFamily="34" charset="0"/>
              </a:rPr>
              <a:t>arrived</a:t>
            </a:r>
            <a:r>
              <a:rPr lang="it-IT" sz="1667" b="1" kern="1200">
                <a:solidFill>
                  <a:prstClr val="black"/>
                </a:solidFill>
                <a:latin typeface="Arial" panose="020B0604020202020204" pitchFamily="34" charset="0"/>
                <a:ea typeface="+mn-ea"/>
                <a:cs typeface="Arial" panose="020B0604020202020204" pitchFamily="34" charset="0"/>
              </a:rPr>
              <a:t> </a:t>
            </a:r>
            <a:r>
              <a:rPr lang="it-IT" sz="1667" kern="1200" err="1">
                <a:solidFill>
                  <a:prstClr val="black"/>
                </a:solidFill>
                <a:latin typeface="Arial" panose="020B0604020202020204" pitchFamily="34" charset="0"/>
                <a:ea typeface="+mn-ea"/>
                <a:cs typeface="Arial" panose="020B0604020202020204" pitchFamily="34" charset="0"/>
              </a:rPr>
              <a:t>at</a:t>
            </a:r>
            <a:r>
              <a:rPr lang="it-IT" sz="1667" kern="1200">
                <a:solidFill>
                  <a:prstClr val="black"/>
                </a:solidFill>
                <a:latin typeface="Arial" panose="020B0604020202020204" pitchFamily="34" charset="0"/>
                <a:ea typeface="+mn-ea"/>
                <a:cs typeface="Arial" panose="020B0604020202020204" pitchFamily="34" charset="0"/>
              </a:rPr>
              <a:t> the </a:t>
            </a:r>
            <a:r>
              <a:rPr lang="it-IT" sz="1667" kern="1200" err="1">
                <a:solidFill>
                  <a:prstClr val="black"/>
                </a:solidFill>
                <a:latin typeface="Arial" panose="020B0604020202020204" pitchFamily="34" charset="0"/>
                <a:ea typeface="+mn-ea"/>
                <a:cs typeface="Arial" panose="020B0604020202020204" pitchFamily="34" charset="0"/>
              </a:rPr>
              <a:t>final</a:t>
            </a:r>
            <a:r>
              <a:rPr lang="it-IT" sz="1667" kern="1200">
                <a:solidFill>
                  <a:prstClr val="black"/>
                </a:solidFill>
                <a:latin typeface="Arial" panose="020B0604020202020204" pitchFamily="34" charset="0"/>
                <a:ea typeface="+mn-ea"/>
                <a:cs typeface="Arial" panose="020B0604020202020204" pitchFamily="34" charset="0"/>
              </a:rPr>
              <a:t> </a:t>
            </a:r>
            <a:r>
              <a:rPr lang="it-IT" sz="1667" kern="1200" err="1">
                <a:solidFill>
                  <a:prstClr val="black"/>
                </a:solidFill>
                <a:latin typeface="Arial" panose="020B0604020202020204" pitchFamily="34" charset="0"/>
                <a:ea typeface="+mn-ea"/>
                <a:cs typeface="Arial" panose="020B0604020202020204" pitchFamily="34" charset="0"/>
              </a:rPr>
              <a:t>destination</a:t>
            </a:r>
            <a:r>
              <a:rPr lang="it-IT" sz="1667" kern="1200">
                <a:solidFill>
                  <a:prstClr val="black"/>
                </a:solidFill>
                <a:latin typeface="Arial" panose="020B0604020202020204" pitchFamily="34" charset="0"/>
                <a:ea typeface="+mn-ea"/>
                <a:cs typeface="Arial" panose="020B0604020202020204" pitchFamily="34" charset="0"/>
              </a:rPr>
              <a:t>.</a:t>
            </a:r>
          </a:p>
        </p:txBody>
      </p:sp>
      <mc:AlternateContent xmlns:mc="http://schemas.openxmlformats.org/markup-compatibility/2006">
        <mc:Choice xmlns:am3d="http://schemas.microsoft.com/office/drawing/2017/model3d" Requires="am3d">
          <p:graphicFrame>
            <p:nvGraphicFramePr>
              <p:cNvPr id="2" name="Modello 3D 1" descr="Bandiera da corsa a scacchi">
                <a:extLst>
                  <a:ext uri="{FF2B5EF4-FFF2-40B4-BE49-F238E27FC236}">
                    <a16:creationId xmlns:a16="http://schemas.microsoft.com/office/drawing/2014/main" id="{2078AAF0-9DBD-28D4-75E9-0C9B9AA4A36B}"/>
                  </a:ext>
                </a:extLst>
              </p:cNvPr>
              <p:cNvGraphicFramePr>
                <a:graphicFrameLocks noChangeAspect="1"/>
              </p:cNvGraphicFramePr>
              <p:nvPr/>
            </p:nvGraphicFramePr>
            <p:xfrm>
              <a:off x="5216831" y="3247043"/>
              <a:ext cx="1310359" cy="1798597"/>
            </p:xfrm>
            <a:graphic>
              <a:graphicData uri="http://schemas.microsoft.com/office/drawing/2017/model3d">
                <am3d:model3d r:embed="rId4">
                  <am3d:spPr>
                    <a:xfrm>
                      <a:off x="0" y="0"/>
                      <a:ext cx="1310359" cy="1798597"/>
                    </a:xfrm>
                    <a:prstGeom prst="rect">
                      <a:avLst/>
                    </a:prstGeom>
                  </am3d:spPr>
                  <am3d:camera>
                    <am3d:pos x="0" y="0" z="57898687"/>
                    <am3d:up dx="0" dy="36000000" dz="0"/>
                    <am3d:lookAt x="0" y="0" z="0"/>
                    <am3d:perspective fov="2700000"/>
                  </am3d:camera>
                  <am3d:trans>
                    <am3d:meterPerModelUnit n="624999" d="1000000"/>
                    <am3d:preTrans dx="-3362218" dy="0" dz="4170"/>
                    <am3d:scale>
                      <am3d:sx n="1000000" d="1000000"/>
                      <am3d:sy n="1000000" d="1000000"/>
                      <am3d:sz n="1000000" d="1000000"/>
                    </am3d:scale>
                    <am3d:rot ax="704736" ay="676839" az="139739"/>
                    <am3d:postTrans dx="0" dy="0" dz="0"/>
                  </am3d:trans>
                  <am3d:raster rName="Office3DRenderer" rVer="16.0.8326">
                    <am3d:blip r:embed="rId5"/>
                  </am3d:raster>
                  <am3d:objViewport viewportSz="2227614"/>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 name="Modello 3D 1" descr="Bandiera da corsa a scacchi">
                <a:extLst>
                  <a:ext uri="{FF2B5EF4-FFF2-40B4-BE49-F238E27FC236}">
                    <a16:creationId xmlns:a16="http://schemas.microsoft.com/office/drawing/2014/main" id="{2078AAF0-9DBD-28D4-75E9-0C9B9AA4A36B}"/>
                  </a:ext>
                </a:extLst>
              </p:cNvPr>
              <p:cNvPicPr>
                <a:picLocks noGrp="1" noRot="1" noChangeAspect="1" noMove="1" noResize="1" noEditPoints="1" noAdjustHandles="1" noChangeArrowheads="1" noChangeShapeType="1" noCrop="1"/>
              </p:cNvPicPr>
              <p:nvPr/>
            </p:nvPicPr>
            <p:blipFill>
              <a:blip r:embed="rId5"/>
              <a:stretch>
                <a:fillRect/>
              </a:stretch>
            </p:blipFill>
            <p:spPr>
              <a:xfrm>
                <a:off x="5216831" y="3247043"/>
                <a:ext cx="1310359" cy="1798597"/>
              </a:xfrm>
              <a:prstGeom prst="rect">
                <a:avLst/>
              </a:prstGeom>
            </p:spPr>
          </p:pic>
        </mc:Fallback>
      </mc:AlternateContent>
      <p:cxnSp>
        <p:nvCxnSpPr>
          <p:cNvPr id="6" name="Connettore 1 29">
            <a:extLst>
              <a:ext uri="{FF2B5EF4-FFF2-40B4-BE49-F238E27FC236}">
                <a16:creationId xmlns:a16="http://schemas.microsoft.com/office/drawing/2014/main" id="{3A0D073C-3F65-675F-8B87-3788C536DFC9}"/>
              </a:ext>
            </a:extLst>
          </p:cNvPr>
          <p:cNvCxnSpPr>
            <a:cxnSpLocks/>
            <a:endCxn id="10" idx="1"/>
          </p:cNvCxnSpPr>
          <p:nvPr/>
        </p:nvCxnSpPr>
        <p:spPr>
          <a:xfrm flipV="1">
            <a:off x="5305425" y="3435030"/>
            <a:ext cx="2550470" cy="1556071"/>
          </a:xfrm>
          <a:prstGeom prst="line">
            <a:avLst/>
          </a:prstGeom>
          <a:ln w="25400">
            <a:solidFill>
              <a:srgbClr val="2A28A9"/>
            </a:solidFill>
            <a:headEnd type="oval"/>
          </a:ln>
        </p:spPr>
        <p:style>
          <a:lnRef idx="1">
            <a:schemeClr val="dk1"/>
          </a:lnRef>
          <a:fillRef idx="0">
            <a:schemeClr val="dk1"/>
          </a:fillRef>
          <a:effectRef idx="0">
            <a:schemeClr val="dk1"/>
          </a:effectRef>
          <a:fontRef idx="minor">
            <a:schemeClr val="tx1"/>
          </a:fontRef>
        </p:style>
      </p:cxnSp>
      <p:sp>
        <p:nvSpPr>
          <p:cNvPr id="10" name="CasellaDiTesto 9">
            <a:extLst>
              <a:ext uri="{FF2B5EF4-FFF2-40B4-BE49-F238E27FC236}">
                <a16:creationId xmlns:a16="http://schemas.microsoft.com/office/drawing/2014/main" id="{A603C711-1A4B-7118-DF4B-33C334568989}"/>
              </a:ext>
            </a:extLst>
          </p:cNvPr>
          <p:cNvSpPr txBox="1"/>
          <p:nvPr/>
        </p:nvSpPr>
        <p:spPr>
          <a:xfrm>
            <a:off x="7855895" y="3158031"/>
            <a:ext cx="1984875" cy="553998"/>
          </a:xfrm>
          <a:prstGeom prst="rect">
            <a:avLst/>
          </a:prstGeom>
          <a:noFill/>
          <a:ln w="38100">
            <a:solidFill>
              <a:srgbClr val="2A28A9"/>
            </a:solidFill>
          </a:ln>
          <a:effectLst/>
        </p:spPr>
        <p:txBody>
          <a:bodyPr wrap="square" rtlCol="0">
            <a:spAutoFit/>
          </a:bodyPr>
          <a:lstStyle/>
          <a:p>
            <a:pPr defTabSz="380985">
              <a:buClrTx/>
            </a:pPr>
            <a:r>
              <a:rPr lang="it-IT" sz="1500" kern="1200" err="1">
                <a:solidFill>
                  <a:srgbClr val="002060"/>
                </a:solidFill>
                <a:latin typeface="Calibri"/>
                <a:ea typeface="+mn-ea"/>
                <a:cs typeface="+mn-cs"/>
              </a:rPr>
              <a:t>Final</a:t>
            </a:r>
            <a:r>
              <a:rPr lang="it-IT" sz="1500" kern="1200">
                <a:solidFill>
                  <a:srgbClr val="002060"/>
                </a:solidFill>
                <a:latin typeface="Calibri"/>
                <a:ea typeface="+mn-ea"/>
                <a:cs typeface="+mn-cs"/>
              </a:rPr>
              <a:t> </a:t>
            </a:r>
            <a:r>
              <a:rPr lang="it-IT" sz="1500" kern="1200" err="1">
                <a:solidFill>
                  <a:srgbClr val="002060"/>
                </a:solidFill>
                <a:latin typeface="Calibri"/>
                <a:ea typeface="+mn-ea"/>
                <a:cs typeface="+mn-cs"/>
              </a:rPr>
              <a:t>destination</a:t>
            </a:r>
            <a:r>
              <a:rPr lang="it-IT" sz="1500" kern="1200">
                <a:solidFill>
                  <a:srgbClr val="002060"/>
                </a:solidFill>
                <a:latin typeface="Calibri"/>
                <a:ea typeface="+mn-ea"/>
                <a:cs typeface="+mn-cs"/>
              </a:rPr>
              <a:t>=Milan</a:t>
            </a:r>
          </a:p>
        </p:txBody>
      </p:sp>
      <p:sp>
        <p:nvSpPr>
          <p:cNvPr id="4" name="TextBox 2">
            <a:extLst>
              <a:ext uri="{FF2B5EF4-FFF2-40B4-BE49-F238E27FC236}">
                <a16:creationId xmlns:a16="http://schemas.microsoft.com/office/drawing/2014/main" id="{DB2E004D-DF71-650A-E73A-2D992806CF12}"/>
              </a:ext>
            </a:extLst>
          </p:cNvPr>
          <p:cNvSpPr txBox="1"/>
          <p:nvPr/>
        </p:nvSpPr>
        <p:spPr>
          <a:xfrm>
            <a:off x="9394785" y="220469"/>
            <a:ext cx="556648" cy="435953"/>
          </a:xfrm>
          <a:prstGeom prst="rect">
            <a:avLst/>
          </a:prstGeom>
          <a:noFill/>
        </p:spPr>
        <p:txBody>
          <a:bodyPr wrap="square" lIns="76200" tIns="38100" rIns="76200" bIns="3810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80985">
              <a:buClrTx/>
            </a:pPr>
            <a:r>
              <a:rPr lang="en-US" sz="2333">
                <a:solidFill>
                  <a:prstClr val="white"/>
                </a:solidFill>
                <a:latin typeface="Arial"/>
                <a:cs typeface="Arial"/>
              </a:rPr>
              <a:t>24</a:t>
            </a:r>
            <a:endParaRPr lang="it-IT" sz="1500">
              <a:solidFill>
                <a:prstClr val="black"/>
              </a:solidFill>
              <a:latin typeface="Calibri"/>
            </a:endParaRPr>
          </a:p>
        </p:txBody>
      </p:sp>
    </p:spTree>
    <p:extLst>
      <p:ext uri="{BB962C8B-B14F-4D97-AF65-F5344CB8AC3E}">
        <p14:creationId xmlns:p14="http://schemas.microsoft.com/office/powerpoint/2010/main" val="41673432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00000">
              <a:srgbClr val="176D7E"/>
            </a:gs>
            <a:gs pos="0">
              <a:srgbClr val="225768"/>
            </a:gs>
          </a:gsLst>
          <a:lin ang="5400000" scaled="1"/>
        </a:gradFill>
        <a:effectLst/>
      </p:bgPr>
    </p:bg>
    <p:spTree>
      <p:nvGrpSpPr>
        <p:cNvPr id="1" name="Shape 178"/>
        <p:cNvGrpSpPr/>
        <p:nvPr/>
      </p:nvGrpSpPr>
      <p:grpSpPr>
        <a:xfrm>
          <a:off x="0" y="0"/>
          <a:ext cx="0" cy="0"/>
          <a:chOff x="0" y="0"/>
          <a:chExt cx="0" cy="0"/>
        </a:xfrm>
      </p:grpSpPr>
      <p:sp>
        <p:nvSpPr>
          <p:cNvPr id="180" name="Google Shape;180;p31"/>
          <p:cNvSpPr txBox="1">
            <a:spLocks noGrp="1"/>
          </p:cNvSpPr>
          <p:nvPr>
            <p:ph type="sldNum" idx="12"/>
          </p:nvPr>
        </p:nvSpPr>
        <p:spPr>
          <a:xfrm>
            <a:off x="9482108" y="5181352"/>
            <a:ext cx="548700" cy="437400"/>
          </a:xfrm>
          <a:prstGeom prst="rect">
            <a:avLst/>
          </a:prstGeom>
        </p:spPr>
        <p:txBody>
          <a:bodyPr spcFirstLastPara="1" wrap="square" lIns="91425" tIns="91425" rIns="91425" bIns="91425" anchor="ctr" anchorCtr="0">
            <a:noAutofit/>
          </a:bodyPr>
          <a:lstStyle/>
          <a:p>
            <a:fld id="{00000000-1234-1234-1234-123412341234}" type="slidenum">
              <a:rPr lang="it">
                <a:solidFill>
                  <a:schemeClr val="bg1"/>
                </a:solidFill>
              </a:rPr>
              <a:pPr/>
              <a:t>4</a:t>
            </a:fld>
            <a:endParaRPr>
              <a:solidFill>
                <a:schemeClr val="bg1"/>
              </a:solidFill>
            </a:endParaRPr>
          </a:p>
        </p:txBody>
      </p:sp>
      <p:sp>
        <p:nvSpPr>
          <p:cNvPr id="5" name="Google Shape;179;p31">
            <a:extLst>
              <a:ext uri="{FF2B5EF4-FFF2-40B4-BE49-F238E27FC236}">
                <a16:creationId xmlns:a16="http://schemas.microsoft.com/office/drawing/2014/main" id="{15DE59AE-5013-5B61-D10A-AD24EA3BBAA9}"/>
              </a:ext>
            </a:extLst>
          </p:cNvPr>
          <p:cNvSpPr/>
          <p:nvPr/>
        </p:nvSpPr>
        <p:spPr>
          <a:xfrm>
            <a:off x="0" y="0"/>
            <a:ext cx="3511300" cy="5715000"/>
          </a:xfrm>
          <a:prstGeom prst="rect">
            <a:avLst/>
          </a:prstGeom>
          <a:solidFill>
            <a:srgbClr val="FFFFFF"/>
          </a:solidFill>
          <a:ln>
            <a:noFill/>
          </a:ln>
        </p:spPr>
        <p:txBody>
          <a:bodyPr spcFirstLastPara="1" wrap="square" lIns="91425" tIns="91425" rIns="91425" bIns="91425" anchor="ctr" anchorCtr="0">
            <a:noAutofit/>
          </a:bodyPr>
          <a:lstStyle/>
          <a:p>
            <a:endParaRPr/>
          </a:p>
        </p:txBody>
      </p:sp>
      <p:sp>
        <p:nvSpPr>
          <p:cNvPr id="8" name="Google Shape;198;p32">
            <a:extLst>
              <a:ext uri="{FF2B5EF4-FFF2-40B4-BE49-F238E27FC236}">
                <a16:creationId xmlns:a16="http://schemas.microsoft.com/office/drawing/2014/main" id="{A58A2EC9-8851-97D4-12B8-A52332424548}"/>
              </a:ext>
            </a:extLst>
          </p:cNvPr>
          <p:cNvSpPr txBox="1"/>
          <p:nvPr/>
        </p:nvSpPr>
        <p:spPr>
          <a:xfrm>
            <a:off x="658908" y="3215589"/>
            <a:ext cx="3963300" cy="523440"/>
          </a:xfrm>
          <a:prstGeom prst="rect">
            <a:avLst/>
          </a:prstGeom>
          <a:noFill/>
          <a:ln>
            <a:noFill/>
          </a:ln>
        </p:spPr>
        <p:txBody>
          <a:bodyPr spcFirstLastPara="1" wrap="square" lIns="91425" tIns="91425" rIns="91425" bIns="91425" anchor="ctr" anchorCtr="0">
            <a:noAutofit/>
          </a:bodyPr>
          <a:lstStyle/>
          <a:p>
            <a:r>
              <a:rPr lang="it" sz="3200">
                <a:solidFill>
                  <a:srgbClr val="1F5C6C"/>
                </a:solidFill>
                <a:latin typeface="Lora"/>
                <a:ea typeface="Lora"/>
                <a:cs typeface="Lora"/>
                <a:sym typeface="Lora"/>
              </a:rPr>
              <a:t>→ </a:t>
            </a:r>
            <a:r>
              <a:rPr lang="it" sz="3200" b="1">
                <a:solidFill>
                  <a:srgbClr val="1F5C6C"/>
                </a:solidFill>
                <a:latin typeface="Titillium Web"/>
                <a:ea typeface="Titillium Web"/>
                <a:cs typeface="Titillium Web"/>
                <a:sym typeface="Titillium Web"/>
              </a:rPr>
              <a:t>Lessons</a:t>
            </a:r>
            <a:endParaRPr sz="3200" b="1">
              <a:solidFill>
                <a:srgbClr val="1F5C6C"/>
              </a:solidFill>
              <a:latin typeface="Titillium Web"/>
              <a:ea typeface="Titillium Web"/>
              <a:cs typeface="Titillium Web"/>
              <a:sym typeface="Titillium Web"/>
            </a:endParaRPr>
          </a:p>
        </p:txBody>
      </p:sp>
      <p:sp>
        <p:nvSpPr>
          <p:cNvPr id="9" name="Google Shape;91;p26">
            <a:extLst>
              <a:ext uri="{FF2B5EF4-FFF2-40B4-BE49-F238E27FC236}">
                <a16:creationId xmlns:a16="http://schemas.microsoft.com/office/drawing/2014/main" id="{FC3CEC8A-E227-D566-A421-DCD47BDE5D46}"/>
              </a:ext>
            </a:extLst>
          </p:cNvPr>
          <p:cNvSpPr txBox="1"/>
          <p:nvPr/>
        </p:nvSpPr>
        <p:spPr>
          <a:xfrm>
            <a:off x="868825" y="354450"/>
            <a:ext cx="3881100" cy="311400"/>
          </a:xfrm>
          <a:prstGeom prst="rect">
            <a:avLst/>
          </a:prstGeom>
          <a:noFill/>
          <a:ln>
            <a:noFill/>
          </a:ln>
        </p:spPr>
        <p:txBody>
          <a:bodyPr spcFirstLastPara="1" wrap="square" lIns="91425" tIns="91425" rIns="91425" bIns="91425" anchor="ctr" anchorCtr="0">
            <a:noAutofit/>
          </a:bodyPr>
          <a:lstStyle/>
          <a:p>
            <a:r>
              <a:rPr lang="it-IT" sz="1200">
                <a:solidFill>
                  <a:srgbClr val="1F5C6C"/>
                </a:solidFill>
                <a:latin typeface="Titillium Web SemiBold"/>
                <a:ea typeface="Titillium Web SemiBold"/>
                <a:cs typeface="Titillium Web SemiBold"/>
                <a:sym typeface="Titillium Web SemiBold"/>
              </a:rPr>
              <a:t>THE SOLUTION</a:t>
            </a:r>
          </a:p>
        </p:txBody>
      </p:sp>
      <p:sp>
        <p:nvSpPr>
          <p:cNvPr id="10" name="Google Shape;92;p26">
            <a:extLst>
              <a:ext uri="{FF2B5EF4-FFF2-40B4-BE49-F238E27FC236}">
                <a16:creationId xmlns:a16="http://schemas.microsoft.com/office/drawing/2014/main" id="{672A96A8-708F-742A-AC93-7A36FDA4C092}"/>
              </a:ext>
            </a:extLst>
          </p:cNvPr>
          <p:cNvSpPr txBox="1"/>
          <p:nvPr/>
        </p:nvSpPr>
        <p:spPr>
          <a:xfrm>
            <a:off x="868825" y="881925"/>
            <a:ext cx="6915600" cy="676500"/>
          </a:xfrm>
          <a:prstGeom prst="rect">
            <a:avLst/>
          </a:prstGeom>
          <a:noFill/>
          <a:ln>
            <a:noFill/>
          </a:ln>
        </p:spPr>
        <p:txBody>
          <a:bodyPr spcFirstLastPara="1" wrap="square" lIns="91425" tIns="91425" rIns="91425" bIns="91425" anchor="ctr" anchorCtr="0">
            <a:noAutofit/>
          </a:bodyPr>
          <a:lstStyle/>
          <a:p>
            <a:r>
              <a:rPr lang="it-IT" sz="2400" b="1">
                <a:solidFill>
                  <a:srgbClr val="1F5C6C"/>
                </a:solidFill>
                <a:latin typeface="Titillium Web"/>
                <a:ea typeface="Titillium Web"/>
                <a:cs typeface="Titillium Web"/>
                <a:sym typeface="Titillium Web"/>
              </a:rPr>
              <a:t>SCHEDULE</a:t>
            </a:r>
          </a:p>
        </p:txBody>
      </p:sp>
      <p:sp>
        <p:nvSpPr>
          <p:cNvPr id="11" name="Google Shape;101;p26">
            <a:extLst>
              <a:ext uri="{FF2B5EF4-FFF2-40B4-BE49-F238E27FC236}">
                <a16:creationId xmlns:a16="http://schemas.microsoft.com/office/drawing/2014/main" id="{21D579CA-6DB9-7A01-40ED-1F8A19CC9A96}"/>
              </a:ext>
            </a:extLst>
          </p:cNvPr>
          <p:cNvSpPr txBox="1"/>
          <p:nvPr/>
        </p:nvSpPr>
        <p:spPr>
          <a:xfrm>
            <a:off x="868825" y="1558425"/>
            <a:ext cx="2282589" cy="1551887"/>
          </a:xfrm>
          <a:prstGeom prst="rect">
            <a:avLst/>
          </a:prstGeom>
          <a:noFill/>
          <a:ln>
            <a:noFill/>
          </a:ln>
        </p:spPr>
        <p:txBody>
          <a:bodyPr spcFirstLastPara="1" wrap="square" lIns="91425" tIns="91425" rIns="91425" bIns="91425" anchor="t" anchorCtr="0">
            <a:noAutofit/>
          </a:bodyPr>
          <a:lstStyle/>
          <a:p>
            <a:pPr>
              <a:lnSpc>
                <a:spcPct val="115000"/>
              </a:lnSpc>
              <a:buSzPts val="1100"/>
            </a:pPr>
            <a:r>
              <a:rPr lang="en-US" sz="1300">
                <a:solidFill>
                  <a:srgbClr val="1F5C6C"/>
                </a:solidFill>
                <a:latin typeface="Titillium Web"/>
                <a:ea typeface="Titillium Web"/>
                <a:cs typeface="Titillium Web"/>
                <a:sym typeface="Titillium Web"/>
              </a:rPr>
              <a:t>Several didactic forms were used to define an effective Alloy 6 teaching module, all listed here on the left with the suggested schedule.</a:t>
            </a:r>
          </a:p>
        </p:txBody>
      </p:sp>
      <p:grpSp>
        <p:nvGrpSpPr>
          <p:cNvPr id="16" name="Gruppo 15">
            <a:extLst>
              <a:ext uri="{FF2B5EF4-FFF2-40B4-BE49-F238E27FC236}">
                <a16:creationId xmlns:a16="http://schemas.microsoft.com/office/drawing/2014/main" id="{D1E92E91-227B-821C-A97F-27DF00DD9350}"/>
              </a:ext>
            </a:extLst>
          </p:cNvPr>
          <p:cNvGrpSpPr/>
          <p:nvPr/>
        </p:nvGrpSpPr>
        <p:grpSpPr>
          <a:xfrm>
            <a:off x="3486905" y="1171873"/>
            <a:ext cx="6923903" cy="3970800"/>
            <a:chOff x="3486905" y="1171873"/>
            <a:chExt cx="6923903" cy="3970800"/>
          </a:xfrm>
        </p:grpSpPr>
        <p:sp>
          <p:nvSpPr>
            <p:cNvPr id="181" name="Google Shape;181;p31"/>
            <p:cNvSpPr txBox="1"/>
            <p:nvPr/>
          </p:nvSpPr>
          <p:spPr>
            <a:xfrm>
              <a:off x="9364108" y="1171873"/>
              <a:ext cx="1046700" cy="3970800"/>
            </a:xfrm>
            <a:prstGeom prst="rect">
              <a:avLst/>
            </a:prstGeom>
            <a:noFill/>
            <a:ln>
              <a:noFill/>
            </a:ln>
          </p:spPr>
          <p:txBody>
            <a:bodyPr spcFirstLastPara="1" wrap="square" lIns="91425" tIns="91425" rIns="91425" bIns="91425" anchor="t" anchorCtr="0">
              <a:noAutofit/>
            </a:bodyPr>
            <a:lstStyle/>
            <a:p>
              <a:pPr>
                <a:lnSpc>
                  <a:spcPct val="115000"/>
                </a:lnSpc>
              </a:pPr>
              <a:endParaRPr lang="pt-BR">
                <a:solidFill>
                  <a:srgbClr val="FFFFFF"/>
                </a:solidFill>
                <a:latin typeface="Titillium Web ExtraLight" panose="00000300000000000000" pitchFamily="2" charset="0"/>
                <a:ea typeface="Titillium Web ExtraLight"/>
                <a:cs typeface="Titillium Web ExtraLight"/>
                <a:sym typeface="Titillium Web ExtraLight"/>
              </a:endParaRPr>
            </a:p>
            <a:p>
              <a:pPr>
                <a:lnSpc>
                  <a:spcPct val="115000"/>
                </a:lnSpc>
              </a:pPr>
              <a:r>
                <a:rPr lang="pt-BR" dirty="0">
                  <a:solidFill>
                    <a:srgbClr val="FFFFFF"/>
                  </a:solidFill>
                  <a:latin typeface="Titillium Web ExtraLight"/>
                  <a:ea typeface="Titillium Web ExtraLight"/>
                  <a:cs typeface="Titillium Web ExtraLight"/>
                  <a:sym typeface="Titillium Web ExtraLight"/>
                </a:rPr>
                <a:t>45min</a:t>
              </a:r>
              <a:r>
                <a:rPr lang="pt-BR" b="1" dirty="0">
                  <a:solidFill>
                    <a:srgbClr val="FFFFFF"/>
                  </a:solidFill>
                  <a:latin typeface="Titillium Web ExtraLight"/>
                  <a:ea typeface="Titillium Web ExtraLight"/>
                  <a:cs typeface="Titillium Web ExtraLight"/>
                  <a:sym typeface="Titillium Web"/>
                </a:rPr>
                <a:t> </a:t>
              </a:r>
              <a:endParaRPr lang="pt-BR" b="1" dirty="0">
                <a:solidFill>
                  <a:srgbClr val="FFFFFF"/>
                </a:solidFill>
                <a:latin typeface="Titillium Web ExtraLight" panose="00000300000000000000" pitchFamily="2" charset="0"/>
                <a:ea typeface="Titillium Web"/>
                <a:cs typeface="Titillium Web"/>
              </a:endParaRPr>
            </a:p>
            <a:p>
              <a:pPr>
                <a:lnSpc>
                  <a:spcPct val="115000"/>
                </a:lnSpc>
              </a:pPr>
              <a:endParaRPr lang="pt-BR" b="1">
                <a:solidFill>
                  <a:srgbClr val="FFFFFF"/>
                </a:solidFill>
                <a:latin typeface="Titillium Web ExtraLight" panose="00000300000000000000" pitchFamily="2" charset="0"/>
                <a:ea typeface="Titillium Web"/>
                <a:cs typeface="Titillium Web"/>
                <a:sym typeface="Titillium Web"/>
              </a:endParaRPr>
            </a:p>
            <a:p>
              <a:pPr>
                <a:lnSpc>
                  <a:spcPct val="115000"/>
                </a:lnSpc>
              </a:pPr>
              <a:r>
                <a:rPr lang="pt-BR" dirty="0">
                  <a:solidFill>
                    <a:srgbClr val="FFFFFF"/>
                  </a:solidFill>
                  <a:latin typeface="Titillium Web ExtraLight"/>
                  <a:ea typeface="Titillium Web"/>
                  <a:cs typeface="Titillium Web"/>
                  <a:sym typeface="Titillium Web"/>
                </a:rPr>
                <a:t>15min</a:t>
              </a:r>
              <a:endParaRPr lang="pt-BR" dirty="0">
                <a:solidFill>
                  <a:srgbClr val="FFFFFF"/>
                </a:solidFill>
                <a:latin typeface="Titillium Web ExtraLight"/>
                <a:ea typeface="Titillium Web"/>
                <a:cs typeface="Titillium Web"/>
              </a:endParaRPr>
            </a:p>
            <a:p>
              <a:pPr>
                <a:lnSpc>
                  <a:spcPct val="115000"/>
                </a:lnSpc>
              </a:pPr>
              <a:endParaRPr lang="pt-BR">
                <a:solidFill>
                  <a:srgbClr val="FFFFFF"/>
                </a:solidFill>
                <a:latin typeface="Titillium Web ExtraLight" panose="00000300000000000000" pitchFamily="2" charset="0"/>
                <a:ea typeface="Titillium Web"/>
                <a:cs typeface="Titillium Web"/>
                <a:sym typeface="Titillium Web"/>
              </a:endParaRPr>
            </a:p>
            <a:p>
              <a:pPr>
                <a:lnSpc>
                  <a:spcPct val="115000"/>
                </a:lnSpc>
              </a:pPr>
              <a:r>
                <a:rPr lang="pt-BR" dirty="0">
                  <a:solidFill>
                    <a:srgbClr val="FFFFFF"/>
                  </a:solidFill>
                  <a:latin typeface="Titillium Web ExtraLight"/>
                  <a:ea typeface="Titillium Web"/>
                  <a:cs typeface="Titillium Web"/>
                  <a:sym typeface="Titillium Web"/>
                </a:rPr>
                <a:t>45min</a:t>
              </a:r>
              <a:endParaRPr lang="pt-BR" b="1">
                <a:solidFill>
                  <a:srgbClr val="FFFFFF"/>
                </a:solidFill>
                <a:latin typeface="Titillium Web ExtraLight"/>
                <a:ea typeface="Titillium Web"/>
                <a:cs typeface="Titillium Web"/>
                <a:sym typeface="Titillium Web"/>
              </a:endParaRPr>
            </a:p>
            <a:p>
              <a:pPr>
                <a:lnSpc>
                  <a:spcPct val="115000"/>
                </a:lnSpc>
              </a:pPr>
              <a:endParaRPr lang="pt-BR" b="1">
                <a:solidFill>
                  <a:srgbClr val="FFFFFF"/>
                </a:solidFill>
                <a:latin typeface="Titillium Web ExtraLight" panose="00000300000000000000" pitchFamily="2" charset="0"/>
                <a:ea typeface="Titillium Web"/>
                <a:cs typeface="Titillium Web"/>
                <a:sym typeface="Titillium Web"/>
              </a:endParaRPr>
            </a:p>
            <a:p>
              <a:pPr>
                <a:lnSpc>
                  <a:spcPct val="115000"/>
                </a:lnSpc>
                <a:buClr>
                  <a:schemeClr val="dk1"/>
                </a:buClr>
                <a:buSzPts val="1100"/>
              </a:pPr>
              <a:r>
                <a:rPr lang="pt-BR" dirty="0">
                  <a:solidFill>
                    <a:srgbClr val="FFFFFF"/>
                  </a:solidFill>
                  <a:latin typeface="Titillium Web ExtraLight"/>
                  <a:ea typeface="Titillium Web ExtraLight"/>
                  <a:cs typeface="Titillium Web ExtraLight"/>
                  <a:sym typeface="Titillium Web ExtraLight"/>
                </a:rPr>
                <a:t>90min</a:t>
              </a:r>
              <a:endParaRPr lang="pt-BR" dirty="0">
                <a:solidFill>
                  <a:srgbClr val="FFFFFF"/>
                </a:solidFill>
                <a:latin typeface="Titillium Web ExtraLight" panose="00000300000000000000" pitchFamily="2" charset="0"/>
                <a:ea typeface="Titillium Web ExtraLight"/>
                <a:cs typeface="Titillium Web ExtraLight"/>
              </a:endParaRPr>
            </a:p>
            <a:p>
              <a:pPr>
                <a:lnSpc>
                  <a:spcPct val="115000"/>
                </a:lnSpc>
              </a:pPr>
              <a:endParaRPr lang="pt-BR" b="1">
                <a:solidFill>
                  <a:srgbClr val="FFFFFF"/>
                </a:solidFill>
                <a:latin typeface="Titillium Web ExtraLight" panose="00000300000000000000" pitchFamily="2" charset="0"/>
                <a:ea typeface="Titillium Web"/>
                <a:cs typeface="Titillium Web"/>
                <a:sym typeface="Titillium Web"/>
              </a:endParaRPr>
            </a:p>
            <a:p>
              <a:pPr>
                <a:lnSpc>
                  <a:spcPct val="115000"/>
                </a:lnSpc>
              </a:pPr>
              <a:r>
                <a:rPr lang="pt-BR" dirty="0">
                  <a:solidFill>
                    <a:srgbClr val="FFFFFF"/>
                  </a:solidFill>
                  <a:latin typeface="Titillium Web ExtraLight"/>
                  <a:ea typeface="Titillium Web"/>
                  <a:cs typeface="Titillium Web"/>
                  <a:sym typeface="Titillium Web"/>
                </a:rPr>
                <a:t>25min</a:t>
              </a:r>
              <a:endParaRPr lang="pt-BR" dirty="0">
                <a:solidFill>
                  <a:srgbClr val="FFFFFF"/>
                </a:solidFill>
                <a:latin typeface="Titillium Web ExtraLight"/>
                <a:ea typeface="Titillium Web"/>
                <a:cs typeface="Titillium Web"/>
              </a:endParaRPr>
            </a:p>
            <a:p>
              <a:pPr>
                <a:lnSpc>
                  <a:spcPct val="115000"/>
                </a:lnSpc>
              </a:pPr>
              <a:endParaRPr lang="pt-BR" b="1">
                <a:solidFill>
                  <a:srgbClr val="FFFFFF"/>
                </a:solidFill>
                <a:latin typeface="Titillium Web ExtraLight" panose="00000300000000000000" pitchFamily="2" charset="0"/>
                <a:ea typeface="Titillium Web"/>
                <a:cs typeface="Titillium Web"/>
                <a:sym typeface="Titillium Web"/>
              </a:endParaRPr>
            </a:p>
            <a:p>
              <a:pPr>
                <a:lnSpc>
                  <a:spcPct val="115000"/>
                </a:lnSpc>
                <a:buClr>
                  <a:schemeClr val="dk1"/>
                </a:buClr>
                <a:buSzPts val="1100"/>
              </a:pPr>
              <a:r>
                <a:rPr lang="pt-BR" dirty="0">
                  <a:solidFill>
                    <a:srgbClr val="FFFFFF"/>
                  </a:solidFill>
                  <a:latin typeface="Titillium Web ExtraLight"/>
                  <a:ea typeface="Titillium Web"/>
                  <a:cs typeface="Titillium Web"/>
                  <a:sym typeface="Titillium Web ExtraLight"/>
                </a:rPr>
                <a:t>2weeks</a:t>
              </a:r>
              <a:endParaRPr lang="pt-BR">
                <a:solidFill>
                  <a:srgbClr val="FFFFFF"/>
                </a:solidFill>
                <a:latin typeface="Titillium Web ExtraLight"/>
                <a:ea typeface="Titillium Web"/>
                <a:cs typeface="Titillium Web"/>
                <a:sym typeface="Titillium Web"/>
              </a:endParaRPr>
            </a:p>
          </p:txBody>
        </p:sp>
        <p:sp>
          <p:nvSpPr>
            <p:cNvPr id="182" name="Google Shape;182;p31"/>
            <p:cNvSpPr txBox="1"/>
            <p:nvPr/>
          </p:nvSpPr>
          <p:spPr>
            <a:xfrm>
              <a:off x="3511301" y="1171873"/>
              <a:ext cx="5989624" cy="3970800"/>
            </a:xfrm>
            <a:prstGeom prst="rect">
              <a:avLst/>
            </a:prstGeom>
            <a:noFill/>
            <a:ln>
              <a:noFill/>
            </a:ln>
          </p:spPr>
          <p:txBody>
            <a:bodyPr spcFirstLastPara="1" wrap="square" lIns="91425" tIns="91425" rIns="91425" bIns="91425" anchor="t" anchorCtr="0">
              <a:noAutofit/>
            </a:bodyPr>
            <a:lstStyle/>
            <a:p>
              <a:pPr>
                <a:lnSpc>
                  <a:spcPct val="115000"/>
                </a:lnSpc>
              </a:pPr>
              <a:endParaRPr>
                <a:solidFill>
                  <a:srgbClr val="FFFFFF"/>
                </a:solidFill>
                <a:latin typeface="Titillium Web ExtraLight"/>
                <a:ea typeface="Titillium Web ExtraLight"/>
                <a:cs typeface="Titillium Web ExtraLight"/>
                <a:sym typeface="Titillium Web ExtraLight"/>
              </a:endParaRPr>
            </a:p>
            <a:p>
              <a:pPr>
                <a:lnSpc>
                  <a:spcPct val="115000"/>
                </a:lnSpc>
              </a:pPr>
              <a:r>
                <a:rPr lang="it-IT">
                  <a:solidFill>
                    <a:srgbClr val="FFFFFF"/>
                  </a:solidFill>
                  <a:latin typeface="Titillium Web ExtraLight"/>
                  <a:ea typeface="Titillium Web ExtraLight"/>
                  <a:cs typeface="Titillium Web ExtraLight"/>
                  <a:sym typeface="Titillium Web ExtraLight"/>
                </a:rPr>
                <a:t>First </a:t>
              </a:r>
              <a:r>
                <a:rPr lang="it-IT" err="1">
                  <a:solidFill>
                    <a:srgbClr val="FFFFFF"/>
                  </a:solidFill>
                  <a:latin typeface="Titillium Web ExtraLight"/>
                  <a:ea typeface="Titillium Web ExtraLight"/>
                  <a:cs typeface="Titillium Web ExtraLight"/>
                  <a:sym typeface="Titillium Web ExtraLight"/>
                </a:rPr>
                <a:t>Theoretical</a:t>
              </a:r>
              <a:r>
                <a:rPr lang="it-IT">
                  <a:solidFill>
                    <a:srgbClr val="FFFFFF"/>
                  </a:solidFill>
                  <a:latin typeface="Titillium Web ExtraLight"/>
                  <a:ea typeface="Titillium Web ExtraLight"/>
                  <a:cs typeface="Titillium Web ExtraLight"/>
                  <a:sym typeface="Titillium Web ExtraLight"/>
                </a:rPr>
                <a:t> </a:t>
              </a:r>
              <a:r>
                <a:rPr lang="it-IT" err="1">
                  <a:solidFill>
                    <a:srgbClr val="FFFFFF"/>
                  </a:solidFill>
                  <a:latin typeface="Titillium Web ExtraLight"/>
                  <a:ea typeface="Titillium Web ExtraLight"/>
                  <a:cs typeface="Titillium Web ExtraLight"/>
                  <a:sym typeface="Titillium Web ExtraLight"/>
                </a:rPr>
                <a:t>Lecture</a:t>
              </a:r>
              <a:r>
                <a:rPr lang="it-IT">
                  <a:solidFill>
                    <a:srgbClr val="FFFFFF"/>
                  </a:solidFill>
                  <a:latin typeface="Titillium Web ExtraLight"/>
                  <a:ea typeface="Titillium Web ExtraLight"/>
                  <a:cs typeface="Titillium Web ExtraLight"/>
                  <a:sym typeface="Titillium Web ExtraLight"/>
                </a:rPr>
                <a:t>: </a:t>
              </a:r>
              <a:r>
                <a:rPr lang="it-IT" b="1">
                  <a:solidFill>
                    <a:srgbClr val="FFFFFF"/>
                  </a:solidFill>
                  <a:latin typeface="Titillium Web" panose="00000500000000000000" pitchFamily="2" charset="0"/>
                  <a:ea typeface="Titillium Web ExtraLight"/>
                  <a:cs typeface="Titillium Web ExtraLight"/>
                  <a:sym typeface="Titillium Web ExtraLight"/>
                </a:rPr>
                <a:t>Alloy 5 vs. Alloy 6 / Alloy 6 intro, LTL, var keyword</a:t>
              </a:r>
            </a:p>
            <a:p>
              <a:pPr>
                <a:lnSpc>
                  <a:spcPct val="115000"/>
                </a:lnSpc>
              </a:pPr>
              <a:endParaRPr lang="it-IT" b="1">
                <a:solidFill>
                  <a:srgbClr val="FFFFFF"/>
                </a:solidFill>
                <a:latin typeface="Titillium Web"/>
                <a:ea typeface="Titillium Web"/>
                <a:cs typeface="Titillium Web"/>
                <a:sym typeface="Titillium Web"/>
              </a:endParaRPr>
            </a:p>
            <a:p>
              <a:pPr>
                <a:lnSpc>
                  <a:spcPct val="115000"/>
                </a:lnSpc>
              </a:pPr>
              <a:r>
                <a:rPr lang="it">
                  <a:solidFill>
                    <a:srgbClr val="FFFFFF"/>
                  </a:solidFill>
                  <a:latin typeface="Titillium Web ExtraLight" panose="00000300000000000000" pitchFamily="2" charset="0"/>
                  <a:ea typeface="Titillium Web Light"/>
                  <a:cs typeface="Titillium Web Light"/>
                  <a:sym typeface="Titillium Web Light"/>
                </a:rPr>
                <a:t>Flipped Classroom:</a:t>
              </a:r>
              <a:r>
                <a:rPr lang="it" b="1">
                  <a:solidFill>
                    <a:srgbClr val="FFFFFF"/>
                  </a:solidFill>
                  <a:latin typeface="Titillium Web"/>
                  <a:ea typeface="Titillium Web"/>
                  <a:cs typeface="Titillium Web"/>
                  <a:sym typeface="Titillium Web"/>
                </a:rPr>
                <a:t> Alloy 6 temporal operators</a:t>
              </a:r>
              <a:endParaRPr lang="it-IT" b="1">
                <a:solidFill>
                  <a:srgbClr val="FFFFFF"/>
                </a:solidFill>
                <a:latin typeface="Titillium Web"/>
                <a:ea typeface="Titillium Web"/>
                <a:cs typeface="Titillium Web"/>
                <a:sym typeface="Titillium Web"/>
              </a:endParaRPr>
            </a:p>
            <a:p>
              <a:pPr>
                <a:lnSpc>
                  <a:spcPct val="115000"/>
                </a:lnSpc>
              </a:pPr>
              <a:endParaRPr lang="it-IT">
                <a:solidFill>
                  <a:schemeClr val="lt1"/>
                </a:solidFill>
                <a:latin typeface="Titillium Web Light"/>
                <a:ea typeface="Titillium Web Light"/>
                <a:cs typeface="Titillium Web Light"/>
                <a:sym typeface="Titillium Web Light"/>
              </a:endParaRPr>
            </a:p>
            <a:p>
              <a:pPr>
                <a:lnSpc>
                  <a:spcPct val="115000"/>
                </a:lnSpc>
              </a:pPr>
              <a:r>
                <a:rPr lang="it">
                  <a:solidFill>
                    <a:schemeClr val="lt1"/>
                  </a:solidFill>
                  <a:latin typeface="Titillium Web ExtraLight" panose="00000300000000000000" pitchFamily="2" charset="0"/>
                  <a:ea typeface="Titillium Web Light"/>
                  <a:cs typeface="Titillium Web Light"/>
                  <a:sym typeface="Titillium Web Light"/>
                </a:rPr>
                <a:t>Second Theoretical Lecture:</a:t>
              </a:r>
              <a:r>
                <a:rPr lang="it">
                  <a:solidFill>
                    <a:schemeClr val="lt1"/>
                  </a:solidFill>
                  <a:latin typeface="Titillium Web ExtraLight" panose="00000300000000000000" pitchFamily="2" charset="0"/>
                  <a:ea typeface="Titillium Web"/>
                  <a:cs typeface="Titillium Web"/>
                  <a:sym typeface="Titillium Web"/>
                </a:rPr>
                <a:t> </a:t>
              </a:r>
              <a:r>
                <a:rPr lang="it" b="1">
                  <a:solidFill>
                    <a:schemeClr val="lt1"/>
                  </a:solidFill>
                  <a:latin typeface="Titillium Web"/>
                  <a:ea typeface="Titillium Web"/>
                  <a:cs typeface="Titillium Web"/>
                  <a:sym typeface="Titillium Web"/>
                </a:rPr>
                <a:t>Quiz / Alloy 6 new visualizer, time horizon</a:t>
              </a:r>
              <a:endParaRPr b="1">
                <a:solidFill>
                  <a:srgbClr val="FFFFFF"/>
                </a:solidFill>
                <a:latin typeface="Titillium Web"/>
                <a:ea typeface="Titillium Web"/>
                <a:cs typeface="Titillium Web"/>
                <a:sym typeface="Titillium Web"/>
              </a:endParaRPr>
            </a:p>
            <a:p>
              <a:pPr>
                <a:lnSpc>
                  <a:spcPct val="115000"/>
                </a:lnSpc>
              </a:pPr>
              <a:endParaRPr b="1">
                <a:solidFill>
                  <a:srgbClr val="FFFFFF"/>
                </a:solidFill>
                <a:latin typeface="Titillium Web"/>
                <a:ea typeface="Titillium Web"/>
                <a:cs typeface="Titillium Web"/>
                <a:sym typeface="Titillium Web"/>
              </a:endParaRPr>
            </a:p>
            <a:p>
              <a:pPr>
                <a:lnSpc>
                  <a:spcPct val="115000"/>
                </a:lnSpc>
              </a:pPr>
              <a:r>
                <a:rPr lang="it-IT" err="1">
                  <a:solidFill>
                    <a:srgbClr val="FFFFFF"/>
                  </a:solidFill>
                  <a:latin typeface="Titillium Web ExtraLight"/>
                  <a:ea typeface="Titillium Web ExtraLight"/>
                  <a:cs typeface="Titillium Web ExtraLight"/>
                  <a:sym typeface="Titillium Web ExtraLight"/>
                </a:rPr>
                <a:t>Exercise</a:t>
              </a:r>
              <a:r>
                <a:rPr lang="it-IT">
                  <a:solidFill>
                    <a:srgbClr val="FFFFFF"/>
                  </a:solidFill>
                  <a:latin typeface="Titillium Web ExtraLight"/>
                  <a:ea typeface="Titillium Web ExtraLight"/>
                  <a:cs typeface="Titillium Web ExtraLight"/>
                  <a:sym typeface="Titillium Web ExtraLight"/>
                </a:rPr>
                <a:t> </a:t>
              </a:r>
              <a:r>
                <a:rPr lang="it-IT" err="1">
                  <a:solidFill>
                    <a:srgbClr val="FFFFFF"/>
                  </a:solidFill>
                  <a:latin typeface="Titillium Web ExtraLight"/>
                  <a:ea typeface="Titillium Web ExtraLight"/>
                  <a:cs typeface="Titillium Web ExtraLight"/>
                  <a:sym typeface="Titillium Web ExtraLight"/>
                </a:rPr>
                <a:t>Lecture</a:t>
              </a:r>
              <a:r>
                <a:rPr lang="it-IT">
                  <a:solidFill>
                    <a:srgbClr val="FFFFFF"/>
                  </a:solidFill>
                  <a:latin typeface="Titillium Web ExtraLight"/>
                  <a:ea typeface="Titillium Web ExtraLight"/>
                  <a:cs typeface="Titillium Web ExtraLight"/>
                  <a:sym typeface="Titillium Web ExtraLight"/>
                </a:rPr>
                <a:t>: </a:t>
              </a:r>
              <a:r>
                <a:rPr lang="it-IT" b="1">
                  <a:solidFill>
                    <a:srgbClr val="FFFFFF"/>
                  </a:solidFill>
                  <a:latin typeface="Titillium Web" panose="00000500000000000000" pitchFamily="2" charset="0"/>
                  <a:ea typeface="Titillium Web ExtraLight"/>
                  <a:cs typeface="Titillium Web ExtraLight"/>
                  <a:sym typeface="Titillium Web ExtraLight"/>
                </a:rPr>
                <a:t>3 </a:t>
              </a:r>
              <a:r>
                <a:rPr lang="it-IT" b="1" err="1">
                  <a:solidFill>
                    <a:srgbClr val="FFFFFF"/>
                  </a:solidFill>
                  <a:latin typeface="Titillium Web" panose="00000500000000000000" pitchFamily="2" charset="0"/>
                  <a:ea typeface="Titillium Web ExtraLight"/>
                  <a:cs typeface="Titillium Web ExtraLight"/>
                  <a:sym typeface="Titillium Web ExtraLight"/>
                </a:rPr>
                <a:t>summary</a:t>
              </a:r>
              <a:r>
                <a:rPr lang="it-IT" b="1">
                  <a:solidFill>
                    <a:srgbClr val="FFFFFF"/>
                  </a:solidFill>
                  <a:latin typeface="Titillium Web" panose="00000500000000000000" pitchFamily="2" charset="0"/>
                  <a:ea typeface="Titillium Web ExtraLight"/>
                  <a:cs typeface="Titillium Web ExtraLight"/>
                  <a:sym typeface="Titillium Web ExtraLight"/>
                </a:rPr>
                <a:t> </a:t>
              </a:r>
              <a:r>
                <a:rPr lang="it-IT" b="1" err="1">
                  <a:solidFill>
                    <a:srgbClr val="FFFFFF"/>
                  </a:solidFill>
                  <a:latin typeface="Titillium Web" panose="00000500000000000000" pitchFamily="2" charset="0"/>
                  <a:ea typeface="Titillium Web ExtraLight"/>
                  <a:cs typeface="Titillium Web ExtraLight"/>
                  <a:sym typeface="Titillium Web ExtraLight"/>
                </a:rPr>
                <a:t>exercises</a:t>
              </a:r>
              <a:r>
                <a:rPr lang="it-IT" b="1">
                  <a:solidFill>
                    <a:srgbClr val="FFFFFF"/>
                  </a:solidFill>
                  <a:latin typeface="Titillium Web" panose="00000500000000000000" pitchFamily="2" charset="0"/>
                  <a:ea typeface="Titillium Web ExtraLight"/>
                  <a:cs typeface="Titillium Web ExtraLight"/>
                  <a:sym typeface="Titillium Web ExtraLight"/>
                </a:rPr>
                <a:t> on Alloy 6</a:t>
              </a:r>
              <a:endParaRPr b="1">
                <a:solidFill>
                  <a:srgbClr val="FFFFFF"/>
                </a:solidFill>
                <a:latin typeface="Titillium Web" panose="00000500000000000000" pitchFamily="2" charset="0"/>
                <a:ea typeface="Titillium Web"/>
                <a:cs typeface="Titillium Web"/>
                <a:sym typeface="Titillium Web"/>
              </a:endParaRPr>
            </a:p>
            <a:p>
              <a:pPr>
                <a:lnSpc>
                  <a:spcPct val="115000"/>
                </a:lnSpc>
              </a:pPr>
              <a:endParaRPr b="1">
                <a:solidFill>
                  <a:srgbClr val="FFFFFF"/>
                </a:solidFill>
                <a:latin typeface="Titillium Web"/>
                <a:ea typeface="Titillium Web"/>
                <a:cs typeface="Titillium Web"/>
                <a:sym typeface="Titillium Web"/>
              </a:endParaRPr>
            </a:p>
            <a:p>
              <a:pPr>
                <a:lnSpc>
                  <a:spcPct val="115000"/>
                </a:lnSpc>
                <a:buClr>
                  <a:schemeClr val="dk1"/>
                </a:buClr>
                <a:buSzPts val="1100"/>
              </a:pPr>
              <a:r>
                <a:rPr lang="it" b="1">
                  <a:solidFill>
                    <a:schemeClr val="lt1"/>
                  </a:solidFill>
                  <a:latin typeface="Titillium Web"/>
                  <a:ea typeface="Titillium Web"/>
                  <a:cs typeface="Titillium Web"/>
                  <a:sym typeface="Titillium Web"/>
                </a:rPr>
                <a:t>Home Exercise</a:t>
              </a:r>
              <a:endParaRPr b="1">
                <a:solidFill>
                  <a:srgbClr val="FFFFFF"/>
                </a:solidFill>
                <a:latin typeface="Titillium Web"/>
                <a:ea typeface="Titillium Web"/>
                <a:cs typeface="Titillium Web"/>
                <a:sym typeface="Titillium Web"/>
              </a:endParaRPr>
            </a:p>
            <a:p>
              <a:pPr>
                <a:lnSpc>
                  <a:spcPct val="115000"/>
                </a:lnSpc>
              </a:pPr>
              <a:endParaRPr lang="it">
                <a:solidFill>
                  <a:schemeClr val="lt1"/>
                </a:solidFill>
                <a:latin typeface="Titillium Web Light"/>
                <a:ea typeface="Titillium Web Light"/>
                <a:cs typeface="Titillium Web Light"/>
                <a:sym typeface="Titillium Web Light"/>
              </a:endParaRPr>
            </a:p>
            <a:p>
              <a:pPr>
                <a:lnSpc>
                  <a:spcPct val="115000"/>
                </a:lnSpc>
              </a:pPr>
              <a:r>
                <a:rPr lang="it-IT" b="1">
                  <a:solidFill>
                    <a:schemeClr val="lt1"/>
                  </a:solidFill>
                  <a:latin typeface="Titillium Web" panose="00000500000000000000" pitchFamily="2" charset="0"/>
                  <a:ea typeface="Titillium Web Light"/>
                  <a:cs typeface="Titillium Web Light"/>
                  <a:sym typeface="Titillium Web Light"/>
                </a:rPr>
                <a:t>Challenge</a:t>
              </a:r>
              <a:endParaRPr b="1">
                <a:solidFill>
                  <a:srgbClr val="FFFFFF"/>
                </a:solidFill>
                <a:latin typeface="Titillium Web" panose="00000500000000000000" pitchFamily="2" charset="0"/>
                <a:ea typeface="Titillium Web"/>
                <a:cs typeface="Titillium Web"/>
                <a:sym typeface="Titillium Web"/>
              </a:endParaRPr>
            </a:p>
            <a:p>
              <a:pPr>
                <a:lnSpc>
                  <a:spcPct val="115000"/>
                </a:lnSpc>
              </a:pPr>
              <a:endParaRPr b="1">
                <a:solidFill>
                  <a:srgbClr val="FFFFFF"/>
                </a:solidFill>
                <a:latin typeface="Titillium Web"/>
                <a:ea typeface="Titillium Web"/>
                <a:cs typeface="Titillium Web"/>
                <a:sym typeface="Titillium Web"/>
              </a:endParaRPr>
            </a:p>
            <a:p>
              <a:endParaRPr b="1">
                <a:solidFill>
                  <a:srgbClr val="FFFFFF"/>
                </a:solidFill>
                <a:latin typeface="Titillium Web"/>
                <a:ea typeface="Titillium Web"/>
                <a:cs typeface="Titillium Web"/>
                <a:sym typeface="Titillium Web"/>
              </a:endParaRPr>
            </a:p>
          </p:txBody>
        </p:sp>
        <p:cxnSp>
          <p:nvCxnSpPr>
            <p:cNvPr id="186" name="Google Shape;186;p31"/>
            <p:cNvCxnSpPr>
              <a:cxnSpLocks/>
            </p:cNvCxnSpPr>
            <p:nvPr/>
          </p:nvCxnSpPr>
          <p:spPr>
            <a:xfrm>
              <a:off x="3511300" y="1808073"/>
              <a:ext cx="6519508" cy="0"/>
            </a:xfrm>
            <a:prstGeom prst="straightConnector1">
              <a:avLst/>
            </a:prstGeom>
            <a:noFill/>
            <a:ln w="9525" cap="flat" cmpd="sng">
              <a:solidFill>
                <a:srgbClr val="FFFFFF"/>
              </a:solidFill>
              <a:prstDash val="solid"/>
              <a:round/>
              <a:headEnd type="none" w="med" len="med"/>
              <a:tailEnd type="none" w="med" len="med"/>
            </a:ln>
          </p:spPr>
        </p:cxnSp>
        <p:cxnSp>
          <p:nvCxnSpPr>
            <p:cNvPr id="6" name="Google Shape;186;p31">
              <a:extLst>
                <a:ext uri="{FF2B5EF4-FFF2-40B4-BE49-F238E27FC236}">
                  <a16:creationId xmlns:a16="http://schemas.microsoft.com/office/drawing/2014/main" id="{C60D93DB-A407-C4E6-E7BA-8020D00B4C5A}"/>
                </a:ext>
              </a:extLst>
            </p:cNvPr>
            <p:cNvCxnSpPr>
              <a:cxnSpLocks/>
            </p:cNvCxnSpPr>
            <p:nvPr/>
          </p:nvCxnSpPr>
          <p:spPr>
            <a:xfrm>
              <a:off x="3486905" y="2326748"/>
              <a:ext cx="6519508" cy="0"/>
            </a:xfrm>
            <a:prstGeom prst="straightConnector1">
              <a:avLst/>
            </a:prstGeom>
            <a:noFill/>
            <a:ln w="9525" cap="flat" cmpd="sng">
              <a:solidFill>
                <a:srgbClr val="FFFFFF"/>
              </a:solidFill>
              <a:prstDash val="solid"/>
              <a:round/>
              <a:headEnd type="none" w="med" len="med"/>
              <a:tailEnd type="none" w="med" len="med"/>
            </a:ln>
          </p:spPr>
        </p:cxnSp>
        <p:cxnSp>
          <p:nvCxnSpPr>
            <p:cNvPr id="7" name="Google Shape;186;p31">
              <a:extLst>
                <a:ext uri="{FF2B5EF4-FFF2-40B4-BE49-F238E27FC236}">
                  <a16:creationId xmlns:a16="http://schemas.microsoft.com/office/drawing/2014/main" id="{6DDA2DB8-994D-81AB-D1B2-912AD7BA573C}"/>
                </a:ext>
              </a:extLst>
            </p:cNvPr>
            <p:cNvCxnSpPr>
              <a:cxnSpLocks/>
            </p:cNvCxnSpPr>
            <p:nvPr/>
          </p:nvCxnSpPr>
          <p:spPr>
            <a:xfrm>
              <a:off x="3486905" y="2809456"/>
              <a:ext cx="6519508" cy="0"/>
            </a:xfrm>
            <a:prstGeom prst="straightConnector1">
              <a:avLst/>
            </a:prstGeom>
            <a:noFill/>
            <a:ln w="9525" cap="flat" cmpd="sng">
              <a:solidFill>
                <a:srgbClr val="FFFFFF"/>
              </a:solidFill>
              <a:prstDash val="solid"/>
              <a:round/>
              <a:headEnd type="none" w="med" len="med"/>
              <a:tailEnd type="none" w="med" len="med"/>
            </a:ln>
          </p:spPr>
        </p:cxnSp>
        <p:cxnSp>
          <p:nvCxnSpPr>
            <p:cNvPr id="12" name="Google Shape;186;p31">
              <a:extLst>
                <a:ext uri="{FF2B5EF4-FFF2-40B4-BE49-F238E27FC236}">
                  <a16:creationId xmlns:a16="http://schemas.microsoft.com/office/drawing/2014/main" id="{C6D7D454-9A75-2F81-5269-131492A48C7D}"/>
                </a:ext>
              </a:extLst>
            </p:cNvPr>
            <p:cNvCxnSpPr>
              <a:cxnSpLocks/>
            </p:cNvCxnSpPr>
            <p:nvPr/>
          </p:nvCxnSpPr>
          <p:spPr>
            <a:xfrm>
              <a:off x="3511300" y="3315024"/>
              <a:ext cx="6519508" cy="0"/>
            </a:xfrm>
            <a:prstGeom prst="straightConnector1">
              <a:avLst/>
            </a:prstGeom>
            <a:noFill/>
            <a:ln w="9525" cap="flat" cmpd="sng">
              <a:solidFill>
                <a:srgbClr val="FFFFFF"/>
              </a:solidFill>
              <a:prstDash val="solid"/>
              <a:round/>
              <a:headEnd type="none" w="med" len="med"/>
              <a:tailEnd type="none" w="med" len="med"/>
            </a:ln>
          </p:spPr>
        </p:cxnSp>
        <p:cxnSp>
          <p:nvCxnSpPr>
            <p:cNvPr id="13" name="Google Shape;186;p31">
              <a:extLst>
                <a:ext uri="{FF2B5EF4-FFF2-40B4-BE49-F238E27FC236}">
                  <a16:creationId xmlns:a16="http://schemas.microsoft.com/office/drawing/2014/main" id="{53E51173-C73E-C971-51AA-0575B7FDDE1A}"/>
                </a:ext>
              </a:extLst>
            </p:cNvPr>
            <p:cNvCxnSpPr>
              <a:cxnSpLocks/>
            </p:cNvCxnSpPr>
            <p:nvPr/>
          </p:nvCxnSpPr>
          <p:spPr>
            <a:xfrm>
              <a:off x="3511300" y="3795408"/>
              <a:ext cx="6519508" cy="0"/>
            </a:xfrm>
            <a:prstGeom prst="straightConnector1">
              <a:avLst/>
            </a:prstGeom>
            <a:noFill/>
            <a:ln w="9525" cap="flat" cmpd="sng">
              <a:solidFill>
                <a:srgbClr val="FFFFFF"/>
              </a:solidFill>
              <a:prstDash val="solid"/>
              <a:round/>
              <a:headEnd type="none" w="med" len="med"/>
              <a:tailEnd type="none" w="med" len="med"/>
            </a:ln>
          </p:spPr>
        </p:cxnSp>
      </p:grpSp>
      <p:sp>
        <p:nvSpPr>
          <p:cNvPr id="3" name="Google Shape;198;p32">
            <a:extLst>
              <a:ext uri="{FF2B5EF4-FFF2-40B4-BE49-F238E27FC236}">
                <a16:creationId xmlns:a16="http://schemas.microsoft.com/office/drawing/2014/main" id="{A5F349BB-7AF8-498B-5B18-C401DFEC35FD}"/>
              </a:ext>
            </a:extLst>
          </p:cNvPr>
          <p:cNvSpPr txBox="1"/>
          <p:nvPr/>
        </p:nvSpPr>
        <p:spPr>
          <a:xfrm>
            <a:off x="664648" y="3721567"/>
            <a:ext cx="3963300" cy="523028"/>
          </a:xfrm>
          <a:prstGeom prst="rect">
            <a:avLst/>
          </a:prstGeom>
          <a:noFill/>
          <a:ln>
            <a:noFill/>
          </a:ln>
        </p:spPr>
        <p:txBody>
          <a:bodyPr spcFirstLastPara="1" wrap="square" lIns="91425" tIns="91425" rIns="91425" bIns="91425" anchor="ctr" anchorCtr="0">
            <a:noAutofit/>
          </a:bodyPr>
          <a:lstStyle/>
          <a:p>
            <a:r>
              <a:rPr lang="it-IT" sz="3200">
                <a:solidFill>
                  <a:srgbClr val="1F5C6C"/>
                </a:solidFill>
                <a:latin typeface="Lora"/>
                <a:ea typeface="Lora"/>
                <a:cs typeface="Lora"/>
                <a:sym typeface="Lora"/>
              </a:rPr>
              <a:t>→ </a:t>
            </a:r>
            <a:r>
              <a:rPr lang="it-IT" sz="3200" b="1" err="1">
                <a:solidFill>
                  <a:srgbClr val="1F5C6C"/>
                </a:solidFill>
                <a:latin typeface="Titillium Web"/>
                <a:ea typeface="Titillium Web"/>
                <a:cs typeface="Titillium Web"/>
                <a:sym typeface="Titillium Web"/>
              </a:rPr>
              <a:t>Exercises</a:t>
            </a:r>
            <a:endParaRPr lang="it-IT" sz="3200" b="1">
              <a:solidFill>
                <a:srgbClr val="1F5C6C"/>
              </a:solidFill>
              <a:latin typeface="Titillium Web"/>
              <a:ea typeface="Titillium Web"/>
              <a:cs typeface="Titillium Web"/>
              <a:sym typeface="Titillium Web"/>
            </a:endParaRPr>
          </a:p>
        </p:txBody>
      </p:sp>
      <p:sp>
        <p:nvSpPr>
          <p:cNvPr id="15" name="Google Shape;198;p32">
            <a:extLst>
              <a:ext uri="{FF2B5EF4-FFF2-40B4-BE49-F238E27FC236}">
                <a16:creationId xmlns:a16="http://schemas.microsoft.com/office/drawing/2014/main" id="{929E8838-CD89-3063-220D-B6CAEE0016E7}"/>
              </a:ext>
            </a:extLst>
          </p:cNvPr>
          <p:cNvSpPr txBox="1"/>
          <p:nvPr/>
        </p:nvSpPr>
        <p:spPr>
          <a:xfrm>
            <a:off x="658908" y="4298947"/>
            <a:ext cx="3963300" cy="523028"/>
          </a:xfrm>
          <a:prstGeom prst="rect">
            <a:avLst/>
          </a:prstGeom>
          <a:noFill/>
          <a:ln>
            <a:noFill/>
          </a:ln>
        </p:spPr>
        <p:txBody>
          <a:bodyPr spcFirstLastPara="1" wrap="square" lIns="91425" tIns="91425" rIns="91425" bIns="91425" anchor="ctr" anchorCtr="0">
            <a:noAutofit/>
          </a:bodyPr>
          <a:lstStyle/>
          <a:p>
            <a:r>
              <a:rPr lang="it-IT" sz="3200">
                <a:solidFill>
                  <a:srgbClr val="1F5C6C"/>
                </a:solidFill>
                <a:latin typeface="Lora"/>
                <a:ea typeface="Lora"/>
                <a:cs typeface="Lora"/>
                <a:sym typeface="Lora"/>
              </a:rPr>
              <a:t>→ </a:t>
            </a:r>
            <a:r>
              <a:rPr lang="it-IT" sz="3200" b="1">
                <a:solidFill>
                  <a:srgbClr val="1F5C6C"/>
                </a:solidFill>
                <a:latin typeface="Titillium Web"/>
                <a:ea typeface="Titillium Web"/>
                <a:cs typeface="Titillium Web"/>
                <a:sym typeface="Titillium Web"/>
              </a:rPr>
              <a:t>Challenge</a:t>
            </a:r>
          </a:p>
        </p:txBody>
      </p:sp>
    </p:spTree>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gtEl>
                                        <p:attrNameLst>
                                          <p:attrName>style.visibility</p:attrName>
                                        </p:attrNameLst>
                                      </p:cBhvr>
                                      <p:to>
                                        <p:strVal val="visible"/>
                                      </p:to>
                                    </p:set>
                                    <p:animEffect transition="in" filter="fade">
                                      <p:cBhvr>
                                        <p:cTn id="11" dur="500"/>
                                        <p:tgtEl>
                                          <p:spTgt spid="11"/>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nodeType="click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fade">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5"/>
                                        </p:tgtEl>
                                        <p:attrNameLst>
                                          <p:attrName>style.visibility</p:attrName>
                                        </p:attrNameLst>
                                      </p:cBhvr>
                                      <p:to>
                                        <p:strVal val="visible"/>
                                      </p:to>
                                    </p:set>
                                    <p:animEffect transition="in" filter="fade">
                                      <p:cBhvr>
                                        <p:cTn id="31"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1" grpId="0"/>
      <p:bldP spid="3" grpId="0"/>
      <p:bldP spid="1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FA388DA6-5FFC-791A-9214-A3D1C5832762}"/>
              </a:ext>
            </a:extLst>
          </p:cNvPr>
          <p:cNvSpPr txBox="1"/>
          <p:nvPr/>
        </p:nvSpPr>
        <p:spPr>
          <a:xfrm>
            <a:off x="5830794" y="1286089"/>
            <a:ext cx="4422589" cy="3155479"/>
          </a:xfrm>
          <a:prstGeom prst="rect">
            <a:avLst/>
          </a:prstGeom>
          <a:noFill/>
        </p:spPr>
        <p:txBody>
          <a:bodyPr wrap="square" lIns="76200" tIns="38100" rIns="76200" bIns="38100" rtlCol="0" anchor="t">
            <a:spAutoFit/>
          </a:bodyPr>
          <a:lstStyle/>
          <a:p>
            <a:pPr defTabSz="380985">
              <a:buClrTx/>
            </a:pPr>
            <a:endParaRPr lang="it-IT" sz="1667" b="1" kern="1200">
              <a:solidFill>
                <a:prstClr val="black"/>
              </a:solidFill>
              <a:latin typeface="Consolas" panose="020B0609020204030204" pitchFamily="49" charset="0"/>
              <a:ea typeface="+mn-ea"/>
              <a:cs typeface="+mn-cs"/>
            </a:endParaRPr>
          </a:p>
          <a:p>
            <a:pPr defTabSz="380985">
              <a:buClrTx/>
            </a:pPr>
            <a:endParaRPr lang="it-IT" sz="1667" b="1" kern="1200">
              <a:solidFill>
                <a:prstClr val="black"/>
              </a:solidFill>
              <a:latin typeface="Consolas" panose="020B0609020204030204" pitchFamily="49" charset="0"/>
              <a:ea typeface="+mn-ea"/>
              <a:cs typeface="+mn-cs"/>
            </a:endParaRPr>
          </a:p>
          <a:p>
            <a:pPr defTabSz="380985">
              <a:buClrTx/>
            </a:pPr>
            <a:r>
              <a:rPr lang="it-IT" sz="1667" b="1" kern="1200" err="1">
                <a:solidFill>
                  <a:srgbClr val="2A28A9"/>
                </a:solidFill>
                <a:latin typeface="Consolas" panose="020B0609020204030204" pitchFamily="49" charset="0"/>
                <a:ea typeface="+mn-ea"/>
                <a:cs typeface="+mn-cs"/>
              </a:rPr>
              <a:t>sig</a:t>
            </a:r>
            <a:r>
              <a:rPr lang="it-IT" sz="1667" b="1" kern="1200">
                <a:solidFill>
                  <a:prstClr val="black"/>
                </a:solidFill>
                <a:latin typeface="Consolas" panose="020B0609020204030204" pitchFamily="49" charset="0"/>
                <a:ea typeface="+mn-ea"/>
                <a:cs typeface="+mn-cs"/>
              </a:rPr>
              <a:t> City {</a:t>
            </a:r>
          </a:p>
          <a:p>
            <a:pPr marL="380985" lvl="1" defTabSz="380985">
              <a:buClrTx/>
            </a:pPr>
            <a:r>
              <a:rPr lang="it-IT" sz="1667" b="1" kern="1200" err="1">
                <a:solidFill>
                  <a:prstClr val="black"/>
                </a:solidFill>
                <a:latin typeface="Consolas" panose="020B0609020204030204" pitchFamily="49" charset="0"/>
                <a:ea typeface="+mn-ea"/>
                <a:cs typeface="+mn-cs"/>
              </a:rPr>
              <a:t>linkedWith</a:t>
            </a:r>
            <a:r>
              <a:rPr lang="it-IT" sz="1667" b="1" kern="1200">
                <a:solidFill>
                  <a:prstClr val="black"/>
                </a:solidFill>
                <a:latin typeface="Consolas" panose="020B0609020204030204" pitchFamily="49" charset="0"/>
                <a:ea typeface="+mn-ea"/>
                <a:cs typeface="+mn-cs"/>
              </a:rPr>
              <a:t>: </a:t>
            </a:r>
            <a:r>
              <a:rPr lang="it-IT" sz="1667" b="1" kern="1200">
                <a:solidFill>
                  <a:srgbClr val="2A28A9"/>
                </a:solidFill>
                <a:latin typeface="Consolas" panose="020B0609020204030204" pitchFamily="49" charset="0"/>
                <a:ea typeface="+mn-ea"/>
                <a:cs typeface="+mn-cs"/>
              </a:rPr>
              <a:t>some</a:t>
            </a:r>
            <a:r>
              <a:rPr lang="it-IT" sz="1667" b="1" kern="1200">
                <a:solidFill>
                  <a:prstClr val="black"/>
                </a:solidFill>
                <a:latin typeface="Consolas" panose="020B0609020204030204" pitchFamily="49" charset="0"/>
                <a:ea typeface="+mn-ea"/>
                <a:cs typeface="+mn-cs"/>
              </a:rPr>
              <a:t> City,</a:t>
            </a:r>
          </a:p>
          <a:p>
            <a:pPr marL="380985" lvl="1" defTabSz="380985">
              <a:buClrTx/>
            </a:pPr>
            <a:r>
              <a:rPr lang="it-IT" sz="1667" b="1" kern="1200">
                <a:solidFill>
                  <a:prstClr val="black"/>
                </a:solidFill>
                <a:latin typeface="Consolas" panose="020B0609020204030204" pitchFamily="49" charset="0"/>
                <a:ea typeface="+mn-ea"/>
                <a:cs typeface="+mn-cs"/>
              </a:rPr>
              <a:t>name: </a:t>
            </a:r>
            <a:r>
              <a:rPr lang="it-IT" sz="1667" b="1" kern="1200" err="1">
                <a:solidFill>
                  <a:srgbClr val="2A28A9"/>
                </a:solidFill>
                <a:latin typeface="Consolas" panose="020B0609020204030204" pitchFamily="49" charset="0"/>
                <a:ea typeface="+mn-ea"/>
                <a:cs typeface="+mn-cs"/>
              </a:rPr>
              <a:t>disj</a:t>
            </a:r>
            <a:r>
              <a:rPr lang="it-IT" sz="1667" b="1" kern="1200">
                <a:solidFill>
                  <a:srgbClr val="2A28A9"/>
                </a:solidFill>
                <a:latin typeface="Consolas" panose="020B0609020204030204" pitchFamily="49" charset="0"/>
                <a:ea typeface="+mn-ea"/>
                <a:cs typeface="+mn-cs"/>
              </a:rPr>
              <a:t> one</a:t>
            </a:r>
            <a:r>
              <a:rPr lang="it-IT" sz="1667" b="1" kern="1200">
                <a:solidFill>
                  <a:prstClr val="black"/>
                </a:solidFill>
                <a:latin typeface="Consolas" panose="020B0609020204030204" pitchFamily="49" charset="0"/>
                <a:ea typeface="+mn-ea"/>
                <a:cs typeface="+mn-cs"/>
              </a:rPr>
              <a:t> </a:t>
            </a:r>
            <a:r>
              <a:rPr lang="it-IT" sz="1667" b="1" kern="1200" err="1">
                <a:solidFill>
                  <a:prstClr val="black"/>
                </a:solidFill>
                <a:latin typeface="Consolas" panose="020B0609020204030204" pitchFamily="49" charset="0"/>
                <a:ea typeface="+mn-ea"/>
                <a:cs typeface="+mn-cs"/>
              </a:rPr>
              <a:t>EuropeanCities</a:t>
            </a:r>
            <a:endParaRPr lang="it-IT" sz="1667" b="1" kern="1200">
              <a:solidFill>
                <a:prstClr val="black"/>
              </a:solidFill>
              <a:latin typeface="Consolas" panose="020B0609020204030204" pitchFamily="49" charset="0"/>
              <a:ea typeface="+mn-ea"/>
              <a:cs typeface="+mn-cs"/>
            </a:endParaRPr>
          </a:p>
          <a:p>
            <a:pPr defTabSz="380985">
              <a:buClrTx/>
            </a:pPr>
            <a:r>
              <a:rPr lang="it-IT" sz="1667" b="1" kern="1200">
                <a:solidFill>
                  <a:prstClr val="black"/>
                </a:solidFill>
                <a:latin typeface="Consolas" panose="020B0609020204030204" pitchFamily="49" charset="0"/>
                <a:ea typeface="+mn-ea"/>
                <a:cs typeface="+mn-cs"/>
              </a:rPr>
              <a:t>}</a:t>
            </a:r>
          </a:p>
          <a:p>
            <a:pPr defTabSz="380985">
              <a:buClrTx/>
            </a:pPr>
            <a:endParaRPr lang="it-IT" sz="1667" b="1" kern="1200">
              <a:solidFill>
                <a:prstClr val="black"/>
              </a:solidFill>
              <a:latin typeface="Consolas" panose="020B0609020204030204" pitchFamily="49" charset="0"/>
              <a:ea typeface="+mn-ea"/>
              <a:cs typeface="+mn-cs"/>
            </a:endParaRPr>
          </a:p>
          <a:p>
            <a:pPr defTabSz="380985">
              <a:buClrTx/>
            </a:pPr>
            <a:r>
              <a:rPr lang="it-IT" sz="1667" b="1" kern="1200" err="1">
                <a:solidFill>
                  <a:srgbClr val="2A28A9"/>
                </a:solidFill>
                <a:latin typeface="Consolas" panose="020B0609020204030204" pitchFamily="49" charset="0"/>
                <a:ea typeface="+mn-ea"/>
                <a:cs typeface="+mn-cs"/>
              </a:rPr>
              <a:t>enum</a:t>
            </a:r>
            <a:r>
              <a:rPr lang="it-IT" sz="1667" b="1" kern="1200">
                <a:solidFill>
                  <a:prstClr val="black"/>
                </a:solidFill>
                <a:latin typeface="Consolas" panose="020B0609020204030204" pitchFamily="49" charset="0"/>
                <a:ea typeface="+mn-ea"/>
                <a:cs typeface="+mn-cs"/>
              </a:rPr>
              <a:t> </a:t>
            </a:r>
            <a:r>
              <a:rPr lang="it-IT" sz="1667" b="1" kern="1200" err="1">
                <a:solidFill>
                  <a:prstClr val="black"/>
                </a:solidFill>
                <a:latin typeface="Consolas" panose="020B0609020204030204" pitchFamily="49" charset="0"/>
                <a:ea typeface="+mn-ea"/>
                <a:cs typeface="+mn-cs"/>
              </a:rPr>
              <a:t>EuropeanCities</a:t>
            </a:r>
            <a:r>
              <a:rPr lang="it-IT" sz="1667" b="1" kern="1200">
                <a:solidFill>
                  <a:prstClr val="black"/>
                </a:solidFill>
                <a:latin typeface="Consolas" panose="020B0609020204030204" pitchFamily="49" charset="0"/>
                <a:ea typeface="+mn-ea"/>
                <a:cs typeface="+mn-cs"/>
              </a:rPr>
              <a:t> {</a:t>
            </a:r>
          </a:p>
          <a:p>
            <a:pPr defTabSz="380985">
              <a:buClrTx/>
            </a:pPr>
            <a:r>
              <a:rPr lang="it-IT" sz="1667" b="1" kern="1200">
                <a:solidFill>
                  <a:prstClr val="black"/>
                </a:solidFill>
                <a:latin typeface="Consolas" panose="020B0609020204030204" pitchFamily="49" charset="0"/>
                <a:ea typeface="+mn-ea"/>
                <a:cs typeface="+mn-cs"/>
              </a:rPr>
              <a:t>	Milan, </a:t>
            </a:r>
            <a:r>
              <a:rPr lang="it-IT" sz="1667" b="1" kern="1200" err="1">
                <a:solidFill>
                  <a:prstClr val="black"/>
                </a:solidFill>
                <a:latin typeface="Consolas" panose="020B0609020204030204" pitchFamily="49" charset="0"/>
                <a:ea typeface="+mn-ea"/>
                <a:cs typeface="+mn-cs"/>
              </a:rPr>
              <a:t>Berlin</a:t>
            </a:r>
            <a:r>
              <a:rPr lang="it-IT" sz="1667" b="1" kern="1200">
                <a:solidFill>
                  <a:prstClr val="black"/>
                </a:solidFill>
                <a:latin typeface="Consolas" panose="020B0609020204030204" pitchFamily="49" charset="0"/>
                <a:ea typeface="+mn-ea"/>
                <a:cs typeface="+mn-cs"/>
              </a:rPr>
              <a:t>, Paris, London, 	Vienna, </a:t>
            </a:r>
            <a:r>
              <a:rPr lang="it-IT" sz="1667" b="1" kern="1200" err="1">
                <a:solidFill>
                  <a:prstClr val="black"/>
                </a:solidFill>
                <a:latin typeface="Consolas" panose="020B0609020204030204" pitchFamily="49" charset="0"/>
                <a:ea typeface="+mn-ea"/>
                <a:cs typeface="+mn-cs"/>
              </a:rPr>
              <a:t>Prague</a:t>
            </a:r>
            <a:r>
              <a:rPr lang="it-IT" sz="1667" b="1" kern="1200">
                <a:solidFill>
                  <a:prstClr val="black"/>
                </a:solidFill>
                <a:latin typeface="Consolas" panose="020B0609020204030204" pitchFamily="49" charset="0"/>
                <a:ea typeface="+mn-ea"/>
                <a:cs typeface="+mn-cs"/>
              </a:rPr>
              <a:t>, </a:t>
            </a:r>
            <a:r>
              <a:rPr lang="it-IT" sz="1667" b="1" kern="1200" err="1">
                <a:solidFill>
                  <a:prstClr val="black"/>
                </a:solidFill>
                <a:latin typeface="Consolas" panose="020B0609020204030204" pitchFamily="49" charset="0"/>
                <a:ea typeface="+mn-ea"/>
                <a:cs typeface="+mn-cs"/>
              </a:rPr>
              <a:t>Stockholm</a:t>
            </a:r>
            <a:r>
              <a:rPr lang="it-IT" sz="1667" b="1" kern="1200">
                <a:solidFill>
                  <a:prstClr val="black"/>
                </a:solidFill>
                <a:latin typeface="Consolas" panose="020B0609020204030204" pitchFamily="49" charset="0"/>
                <a:ea typeface="+mn-ea"/>
                <a:cs typeface="+mn-cs"/>
              </a:rPr>
              <a:t>, 	Amsterdam, Copenaghen</a:t>
            </a:r>
          </a:p>
          <a:p>
            <a:pPr defTabSz="380985">
              <a:buClrTx/>
            </a:pPr>
            <a:r>
              <a:rPr lang="it-IT" sz="1667" b="1" kern="1200">
                <a:solidFill>
                  <a:prstClr val="black"/>
                </a:solidFill>
                <a:latin typeface="Consolas" panose="020B0609020204030204" pitchFamily="49" charset="0"/>
                <a:ea typeface="+mn-ea"/>
                <a:cs typeface="+mn-cs"/>
              </a:rPr>
              <a:t>}</a:t>
            </a:r>
          </a:p>
        </p:txBody>
      </p:sp>
      <p:sp>
        <p:nvSpPr>
          <p:cNvPr id="8" name="Titolo 1">
            <a:extLst>
              <a:ext uri="{FF2B5EF4-FFF2-40B4-BE49-F238E27FC236}">
                <a16:creationId xmlns:a16="http://schemas.microsoft.com/office/drawing/2014/main" id="{889782C4-8034-4ADE-67D2-35264CFB2AA1}"/>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EXERCISE 2</a:t>
            </a:r>
          </a:p>
        </p:txBody>
      </p:sp>
      <p:sp>
        <p:nvSpPr>
          <p:cNvPr id="9" name="TextBox 8">
            <a:extLst>
              <a:ext uri="{FF2B5EF4-FFF2-40B4-BE49-F238E27FC236}">
                <a16:creationId xmlns:a16="http://schemas.microsoft.com/office/drawing/2014/main" id="{0320EF80-FB72-7D87-4B34-7CB25626539B}"/>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a:solidFill>
                  <a:prstClr val="white"/>
                </a:solidFill>
                <a:latin typeface="Arial" panose="020B0604020202020204" pitchFamily="34" charset="0"/>
                <a:ea typeface="+mn-ea"/>
                <a:cs typeface="Arial" panose="020B0604020202020204" pitchFamily="34" charset="0"/>
              </a:rPr>
              <a:t>Interrail: signatures</a:t>
            </a:r>
            <a:endParaRPr lang="en-US" sz="2333" kern="1200">
              <a:solidFill>
                <a:prstClr val="white"/>
              </a:solidFill>
              <a:latin typeface="Arial" panose="020B0604020202020204" pitchFamily="34" charset="0"/>
              <a:ea typeface="+mn-ea"/>
              <a:cs typeface="Arial" panose="020B0604020202020204" pitchFamily="34" charset="0"/>
            </a:endParaRPr>
          </a:p>
        </p:txBody>
      </p:sp>
      <p:pic>
        <p:nvPicPr>
          <p:cNvPr id="5" name="Immagine 4" descr="Immagine che contiene mappa&#10;&#10;Descrizione generata automaticamente">
            <a:extLst>
              <a:ext uri="{FF2B5EF4-FFF2-40B4-BE49-F238E27FC236}">
                <a16:creationId xmlns:a16="http://schemas.microsoft.com/office/drawing/2014/main" id="{7F9E6F5A-3339-7B30-E56D-E22B88BCADFC}"/>
              </a:ext>
            </a:extLst>
          </p:cNvPr>
          <p:cNvPicPr>
            <a:picLocks noChangeAspect="1"/>
          </p:cNvPicPr>
          <p:nvPr/>
        </p:nvPicPr>
        <p:blipFill>
          <a:blip r:embed="rId3"/>
          <a:stretch>
            <a:fillRect/>
          </a:stretch>
        </p:blipFill>
        <p:spPr>
          <a:xfrm>
            <a:off x="0" y="1471873"/>
            <a:ext cx="5445212" cy="3108000"/>
          </a:xfrm>
          <a:prstGeom prst="rect">
            <a:avLst/>
          </a:prstGeom>
        </p:spPr>
      </p:pic>
      <p:sp>
        <p:nvSpPr>
          <p:cNvPr id="6" name="Ovale 5">
            <a:extLst>
              <a:ext uri="{FF2B5EF4-FFF2-40B4-BE49-F238E27FC236}">
                <a16:creationId xmlns:a16="http://schemas.microsoft.com/office/drawing/2014/main" id="{07D35E38-F57F-3271-DB68-18BC67B3039C}"/>
              </a:ext>
            </a:extLst>
          </p:cNvPr>
          <p:cNvSpPr/>
          <p:nvPr/>
        </p:nvSpPr>
        <p:spPr>
          <a:xfrm>
            <a:off x="4889476" y="1515790"/>
            <a:ext cx="603972" cy="607787"/>
          </a:xfrm>
          <a:prstGeom prst="ellipse">
            <a:avLst/>
          </a:prstGeom>
          <a:noFill/>
          <a:ln w="285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85">
              <a:buClrTx/>
            </a:pPr>
            <a:endParaRPr lang="it-IT" sz="1500" kern="1200">
              <a:solidFill>
                <a:prstClr val="white"/>
              </a:solidFill>
              <a:latin typeface="Calibri"/>
            </a:endParaRPr>
          </a:p>
        </p:txBody>
      </p:sp>
      <p:sp>
        <p:nvSpPr>
          <p:cNvPr id="2" name="CasellaDiTesto 1">
            <a:extLst>
              <a:ext uri="{FF2B5EF4-FFF2-40B4-BE49-F238E27FC236}">
                <a16:creationId xmlns:a16="http://schemas.microsoft.com/office/drawing/2014/main" id="{803B55AD-9CBD-CDC9-EB68-9A1E9DD1A664}"/>
              </a:ext>
            </a:extLst>
          </p:cNvPr>
          <p:cNvSpPr txBox="1"/>
          <p:nvPr/>
        </p:nvSpPr>
        <p:spPr>
          <a:xfrm>
            <a:off x="8288215" y="-762000"/>
            <a:ext cx="184731" cy="323165"/>
          </a:xfrm>
          <a:prstGeom prst="rect">
            <a:avLst/>
          </a:prstGeom>
          <a:noFill/>
        </p:spPr>
        <p:txBody>
          <a:bodyPr wrap="none" rtlCol="0">
            <a:spAutoFit/>
          </a:bodyPr>
          <a:lstStyle/>
          <a:p>
            <a:pPr defTabSz="380985">
              <a:buClrTx/>
            </a:pPr>
            <a:endParaRPr lang="it-IT" sz="1500" kern="1200">
              <a:solidFill>
                <a:prstClr val="black"/>
              </a:solidFill>
              <a:latin typeface="Calibri"/>
              <a:ea typeface="+mn-ea"/>
              <a:cs typeface="+mn-cs"/>
            </a:endParaRPr>
          </a:p>
        </p:txBody>
      </p:sp>
      <p:sp>
        <p:nvSpPr>
          <p:cNvPr id="4" name="Ovale 5">
            <a:extLst>
              <a:ext uri="{FF2B5EF4-FFF2-40B4-BE49-F238E27FC236}">
                <a16:creationId xmlns:a16="http://schemas.microsoft.com/office/drawing/2014/main" id="{4D193208-7B31-F384-D76B-8564F87904C6}"/>
              </a:ext>
            </a:extLst>
          </p:cNvPr>
          <p:cNvSpPr/>
          <p:nvPr/>
        </p:nvSpPr>
        <p:spPr>
          <a:xfrm>
            <a:off x="43156" y="2211750"/>
            <a:ext cx="603972" cy="607787"/>
          </a:xfrm>
          <a:prstGeom prst="ellipse">
            <a:avLst/>
          </a:prstGeom>
          <a:noFill/>
          <a:ln w="28575">
            <a:solidFill>
              <a:schemeClr val="accent2">
                <a:lumMod val="7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defTabSz="380985">
              <a:buClrTx/>
            </a:pPr>
            <a:endParaRPr lang="it-IT" sz="1500" kern="1200">
              <a:solidFill>
                <a:prstClr val="white"/>
              </a:solidFill>
              <a:latin typeface="Calibri"/>
            </a:endParaRPr>
          </a:p>
        </p:txBody>
      </p:sp>
      <p:sp>
        <p:nvSpPr>
          <p:cNvPr id="10" name="TextBox 2">
            <a:extLst>
              <a:ext uri="{FF2B5EF4-FFF2-40B4-BE49-F238E27FC236}">
                <a16:creationId xmlns:a16="http://schemas.microsoft.com/office/drawing/2014/main" id="{15A35FF8-6A65-F142-5558-43C117D9C5BD}"/>
              </a:ext>
            </a:extLst>
          </p:cNvPr>
          <p:cNvSpPr txBox="1"/>
          <p:nvPr/>
        </p:nvSpPr>
        <p:spPr>
          <a:xfrm>
            <a:off x="9394785" y="220469"/>
            <a:ext cx="556648" cy="435953"/>
          </a:xfrm>
          <a:prstGeom prst="rect">
            <a:avLst/>
          </a:prstGeom>
          <a:noFill/>
        </p:spPr>
        <p:txBody>
          <a:bodyPr wrap="square" lIns="76200" tIns="38100" rIns="76200" bIns="3810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80985">
              <a:buClrTx/>
            </a:pPr>
            <a:r>
              <a:rPr lang="en-US" sz="2333">
                <a:solidFill>
                  <a:prstClr val="white"/>
                </a:solidFill>
                <a:latin typeface="Arial"/>
                <a:cs typeface="Arial"/>
              </a:rPr>
              <a:t>25</a:t>
            </a:r>
            <a:endParaRPr lang="it-IT" sz="1500">
              <a:solidFill>
                <a:prstClr val="black"/>
              </a:solidFill>
              <a:latin typeface="Calibri"/>
            </a:endParaRPr>
          </a:p>
        </p:txBody>
      </p:sp>
    </p:spTree>
    <p:extLst>
      <p:ext uri="{BB962C8B-B14F-4D97-AF65-F5344CB8AC3E}">
        <p14:creationId xmlns:p14="http://schemas.microsoft.com/office/powerpoint/2010/main" val="37526611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xEl>
                                              <p:pRg st="9" end="9"/>
                                            </p:txEl>
                                          </p:spTgt>
                                        </p:tgtEl>
                                        <p:attrNameLst>
                                          <p:attrName>style.visibility</p:attrName>
                                        </p:attrNameLst>
                                      </p:cBhvr>
                                      <p:to>
                                        <p:strVal val="visible"/>
                                      </p:to>
                                    </p:set>
                                  </p:childTnLst>
                                </p:cTn>
                              </p:par>
                              <p:par>
                                <p:cTn id="35" presetID="1" presetClass="entr" presetSubtype="0" fill="hold" grpId="1" nodeType="withEffect">
                                  <p:stCondLst>
                                    <p:cond delay="0"/>
                                  </p:stCondLst>
                                  <p:childTnLst>
                                    <p:set>
                                      <p:cBhvr>
                                        <p:cTn id="36" dur="1" fill="hold">
                                          <p:stCondLst>
                                            <p:cond delay="0"/>
                                          </p:stCondLst>
                                        </p:cTn>
                                        <p:tgtEl>
                                          <p:spTgt spid="7">
                                            <p:txEl>
                                              <p:pRg st="2" end="2"/>
                                            </p:txEl>
                                          </p:spTgt>
                                        </p:tgtEl>
                                        <p:attrNameLst>
                                          <p:attrName>style.visibility</p:attrName>
                                        </p:attrNameLst>
                                      </p:cBhvr>
                                      <p:to>
                                        <p:strVal val="visible"/>
                                      </p:to>
                                    </p:set>
                                  </p:childTnLst>
                                </p:cTn>
                              </p:par>
                              <p:par>
                                <p:cTn id="37" presetID="1" presetClass="entr" presetSubtype="0" fill="hold" grpId="1" nodeType="withEffect">
                                  <p:stCondLst>
                                    <p:cond delay="0"/>
                                  </p:stCondLst>
                                  <p:childTnLst>
                                    <p:set>
                                      <p:cBhvr>
                                        <p:cTn id="38" dur="1" fill="hold">
                                          <p:stCondLst>
                                            <p:cond delay="0"/>
                                          </p:stCondLst>
                                        </p:cTn>
                                        <p:tgtEl>
                                          <p:spTgt spid="7">
                                            <p:txEl>
                                              <p:pRg st="3" end="3"/>
                                            </p:txEl>
                                          </p:spTgt>
                                        </p:tgtEl>
                                        <p:attrNameLst>
                                          <p:attrName>style.visibility</p:attrName>
                                        </p:attrNameLst>
                                      </p:cBhvr>
                                      <p:to>
                                        <p:strVal val="visible"/>
                                      </p:to>
                                    </p:set>
                                  </p:childTnLst>
                                </p:cTn>
                              </p:par>
                              <p:par>
                                <p:cTn id="39" presetID="1" presetClass="entr" presetSubtype="0" fill="hold" grpId="1" nodeType="withEffect">
                                  <p:stCondLst>
                                    <p:cond delay="0"/>
                                  </p:stCondLst>
                                  <p:childTnLst>
                                    <p:set>
                                      <p:cBhvr>
                                        <p:cTn id="40" dur="1" fill="hold">
                                          <p:stCondLst>
                                            <p:cond delay="0"/>
                                          </p:stCondLst>
                                        </p:cTn>
                                        <p:tgtEl>
                                          <p:spTgt spid="7">
                                            <p:txEl>
                                              <p:pRg st="4" end="4"/>
                                            </p:txEl>
                                          </p:spTgt>
                                        </p:tgtEl>
                                        <p:attrNameLst>
                                          <p:attrName>style.visibility</p:attrName>
                                        </p:attrNameLst>
                                      </p:cBhvr>
                                      <p:to>
                                        <p:strVal val="visible"/>
                                      </p:to>
                                    </p:set>
                                  </p:childTnLst>
                                </p:cTn>
                              </p:par>
                              <p:par>
                                <p:cTn id="41" presetID="1" presetClass="entr" presetSubtype="0" fill="hold" grpId="1" nodeType="withEffect">
                                  <p:stCondLst>
                                    <p:cond delay="0"/>
                                  </p:stCondLst>
                                  <p:childTnLst>
                                    <p:set>
                                      <p:cBhvr>
                                        <p:cTn id="42" dur="1" fill="hold">
                                          <p:stCondLst>
                                            <p:cond delay="0"/>
                                          </p:stCondLst>
                                        </p:cTn>
                                        <p:tgtEl>
                                          <p:spTgt spid="7">
                                            <p:txEl>
                                              <p:pRg st="5" end="5"/>
                                            </p:txEl>
                                          </p:spTgt>
                                        </p:tgtEl>
                                        <p:attrNameLst>
                                          <p:attrName>style.visibility</p:attrName>
                                        </p:attrNameLst>
                                      </p:cBhvr>
                                      <p:to>
                                        <p:strVal val="visible"/>
                                      </p:to>
                                    </p:set>
                                  </p:childTnLst>
                                </p:cTn>
                              </p:par>
                              <p:par>
                                <p:cTn id="43" presetID="1" presetClass="entr" presetSubtype="0" fill="hold" grpId="1" nodeType="withEffect">
                                  <p:stCondLst>
                                    <p:cond delay="0"/>
                                  </p:stCondLst>
                                  <p:childTnLst>
                                    <p:set>
                                      <p:cBhvr>
                                        <p:cTn id="44" dur="1" fill="hold">
                                          <p:stCondLst>
                                            <p:cond delay="0"/>
                                          </p:stCondLst>
                                        </p:cTn>
                                        <p:tgtEl>
                                          <p:spTgt spid="7">
                                            <p:txEl>
                                              <p:pRg st="7" end="7"/>
                                            </p:txEl>
                                          </p:spTgt>
                                        </p:tgtEl>
                                        <p:attrNameLst>
                                          <p:attrName>style.visibility</p:attrName>
                                        </p:attrNameLst>
                                      </p:cBhvr>
                                      <p:to>
                                        <p:strVal val="visible"/>
                                      </p:to>
                                    </p:set>
                                  </p:childTnLst>
                                </p:cTn>
                              </p:par>
                              <p:par>
                                <p:cTn id="45" presetID="1" presetClass="entr" presetSubtype="0" fill="hold" grpId="1" nodeType="withEffect">
                                  <p:stCondLst>
                                    <p:cond delay="0"/>
                                  </p:stCondLst>
                                  <p:childTnLst>
                                    <p:set>
                                      <p:cBhvr>
                                        <p:cTn id="46" dur="1" fill="hold">
                                          <p:stCondLst>
                                            <p:cond delay="0"/>
                                          </p:stCondLst>
                                        </p:cTn>
                                        <p:tgtEl>
                                          <p:spTgt spid="7">
                                            <p:txEl>
                                              <p:pRg st="8" end="8"/>
                                            </p:txEl>
                                          </p:spTgt>
                                        </p:tgtEl>
                                        <p:attrNameLst>
                                          <p:attrName>style.visibility</p:attrName>
                                        </p:attrNameLst>
                                      </p:cBhvr>
                                      <p:to>
                                        <p:strVal val="visible"/>
                                      </p:to>
                                    </p:set>
                                  </p:childTnLst>
                                </p:cTn>
                              </p:par>
                              <p:par>
                                <p:cTn id="47" presetID="1" presetClass="entr" presetSubtype="0" fill="hold" grpId="1" nodeType="withEffect">
                                  <p:stCondLst>
                                    <p:cond delay="0"/>
                                  </p:stCondLst>
                                  <p:childTnLst>
                                    <p:set>
                                      <p:cBhvr>
                                        <p:cTn id="48" dur="1" fill="hold">
                                          <p:stCondLst>
                                            <p:cond delay="0"/>
                                          </p:stCondLst>
                                        </p:cTn>
                                        <p:tgtEl>
                                          <p:spTgt spid="7">
                                            <p:txEl>
                                              <p:pRg st="9" end="9"/>
                                            </p:txEl>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build="allAtOnce"/>
      <p:bldP spid="6" grpId="0" animBg="1"/>
      <p:bldP spid="4"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54" name="Picture 10" descr="Sticker Design vi presenta Adesivo Big Ben Londra">
            <a:extLst>
              <a:ext uri="{FF2B5EF4-FFF2-40B4-BE49-F238E27FC236}">
                <a16:creationId xmlns:a16="http://schemas.microsoft.com/office/drawing/2014/main" id="{D8FAF16C-54B1-B4D3-14F5-317825D1FA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0580" y="3571795"/>
            <a:ext cx="1907433" cy="1500313"/>
          </a:xfrm>
          <a:prstGeom prst="rect">
            <a:avLst/>
          </a:prstGeom>
          <a:noFill/>
          <a:extLst>
            <a:ext uri="{909E8E84-426E-40DD-AFC4-6F175D3DCCD1}">
              <a14:hiddenFill xmlns:a14="http://schemas.microsoft.com/office/drawing/2010/main">
                <a:solidFill>
                  <a:srgbClr val="FFFFFF"/>
                </a:solidFill>
              </a14:hiddenFill>
            </a:ext>
          </a:extLst>
        </p:spPr>
      </p:pic>
      <p:sp>
        <p:nvSpPr>
          <p:cNvPr id="7" name="CasellaDiTesto 6">
            <a:extLst>
              <a:ext uri="{FF2B5EF4-FFF2-40B4-BE49-F238E27FC236}">
                <a16:creationId xmlns:a16="http://schemas.microsoft.com/office/drawing/2014/main" id="{FA388DA6-5FFC-791A-9214-A3D1C5832762}"/>
              </a:ext>
            </a:extLst>
          </p:cNvPr>
          <p:cNvSpPr txBox="1"/>
          <p:nvPr/>
        </p:nvSpPr>
        <p:spPr>
          <a:xfrm>
            <a:off x="6558383" y="1240478"/>
            <a:ext cx="4300818" cy="2873222"/>
          </a:xfrm>
          <a:prstGeom prst="rect">
            <a:avLst/>
          </a:prstGeom>
          <a:noFill/>
        </p:spPr>
        <p:txBody>
          <a:bodyPr wrap="square" lIns="76200" tIns="38100" rIns="76200" bIns="38100" rtlCol="0" anchor="t">
            <a:spAutoFit/>
          </a:bodyPr>
          <a:lstStyle/>
          <a:p>
            <a:pPr defTabSz="380985">
              <a:buClrTx/>
            </a:pPr>
            <a:r>
              <a:rPr lang="it-IT" sz="1667" b="1" kern="1200" err="1">
                <a:solidFill>
                  <a:srgbClr val="2A28A9"/>
                </a:solidFill>
                <a:latin typeface="Consolas" panose="020B0609020204030204" pitchFamily="49" charset="0"/>
                <a:ea typeface="+mn-ea"/>
                <a:cs typeface="+mn-cs"/>
              </a:rPr>
              <a:t>sig</a:t>
            </a:r>
            <a:r>
              <a:rPr lang="it-IT" sz="1667" b="1" kern="1200">
                <a:solidFill>
                  <a:prstClr val="black"/>
                </a:solidFill>
                <a:latin typeface="Consolas" panose="020B0609020204030204" pitchFamily="49" charset="0"/>
                <a:ea typeface="+mn-ea"/>
                <a:cs typeface="+mn-cs"/>
              </a:rPr>
              <a:t> </a:t>
            </a:r>
            <a:r>
              <a:rPr lang="it-IT" sz="1667" b="1" kern="1200" err="1">
                <a:solidFill>
                  <a:prstClr val="black"/>
                </a:solidFill>
                <a:latin typeface="Consolas" panose="020B0609020204030204" pitchFamily="49" charset="0"/>
                <a:ea typeface="+mn-ea"/>
                <a:cs typeface="+mn-cs"/>
              </a:rPr>
              <a:t>Person</a:t>
            </a:r>
            <a:r>
              <a:rPr lang="it-IT" sz="1667" b="1" kern="1200">
                <a:solidFill>
                  <a:prstClr val="black"/>
                </a:solidFill>
                <a:latin typeface="Consolas" panose="020B0609020204030204" pitchFamily="49" charset="0"/>
                <a:ea typeface="+mn-ea"/>
                <a:cs typeface="+mn-cs"/>
              </a:rPr>
              <a:t> {</a:t>
            </a:r>
          </a:p>
          <a:p>
            <a:pPr marL="380985" lvl="1" defTabSz="380985">
              <a:buClrTx/>
            </a:pPr>
            <a:r>
              <a:rPr lang="it-IT" sz="1667" b="1" kern="1200">
                <a:solidFill>
                  <a:prstClr val="black"/>
                </a:solidFill>
                <a:latin typeface="Consolas" panose="020B0609020204030204" pitchFamily="49" charset="0"/>
                <a:ea typeface="+mn-ea"/>
                <a:cs typeface="+mn-cs"/>
              </a:rPr>
              <a:t>pass: </a:t>
            </a:r>
            <a:r>
              <a:rPr lang="it-IT" sz="1667" b="1" kern="1200">
                <a:solidFill>
                  <a:srgbClr val="2A28A9"/>
                </a:solidFill>
                <a:latin typeface="Consolas" panose="020B0609020204030204" pitchFamily="49" charset="0"/>
                <a:ea typeface="+mn-ea"/>
                <a:cs typeface="+mn-cs"/>
              </a:rPr>
              <a:t>some</a:t>
            </a:r>
            <a:r>
              <a:rPr lang="it-IT" sz="1667" b="1" kern="1200">
                <a:solidFill>
                  <a:prstClr val="black"/>
                </a:solidFill>
                <a:latin typeface="Consolas" panose="020B0609020204030204" pitchFamily="49" charset="0"/>
                <a:ea typeface="+mn-ea"/>
                <a:cs typeface="+mn-cs"/>
              </a:rPr>
              <a:t> City,</a:t>
            </a:r>
          </a:p>
          <a:p>
            <a:pPr marL="380985" lvl="1" defTabSz="380985">
              <a:buClrTx/>
            </a:pPr>
            <a:r>
              <a:rPr lang="it-IT" sz="1667" b="1" kern="1200">
                <a:solidFill>
                  <a:srgbClr val="2A28A9"/>
                </a:solidFill>
                <a:latin typeface="Consolas" panose="020B0609020204030204" pitchFamily="49" charset="0"/>
                <a:ea typeface="+mn-ea"/>
                <a:cs typeface="+mn-cs"/>
              </a:rPr>
              <a:t>var</a:t>
            </a:r>
            <a:r>
              <a:rPr lang="it-IT" sz="1667" b="1" kern="1200">
                <a:solidFill>
                  <a:prstClr val="black"/>
                </a:solidFill>
                <a:latin typeface="Consolas" panose="020B0609020204030204" pitchFamily="49" charset="0"/>
                <a:ea typeface="+mn-ea"/>
                <a:cs typeface="+mn-cs"/>
              </a:rPr>
              <a:t> </a:t>
            </a:r>
            <a:r>
              <a:rPr lang="it-IT" sz="1667" b="1" kern="1200" err="1">
                <a:solidFill>
                  <a:prstClr val="black"/>
                </a:solidFill>
                <a:latin typeface="Consolas" panose="020B0609020204030204" pitchFamily="49" charset="0"/>
                <a:ea typeface="+mn-ea"/>
                <a:cs typeface="+mn-cs"/>
              </a:rPr>
              <a:t>loc</a:t>
            </a:r>
            <a:r>
              <a:rPr lang="it-IT" sz="1667" b="1" kern="1200">
                <a:solidFill>
                  <a:prstClr val="black"/>
                </a:solidFill>
                <a:latin typeface="Consolas" panose="020B0609020204030204" pitchFamily="49" charset="0"/>
                <a:ea typeface="+mn-ea"/>
                <a:cs typeface="+mn-cs"/>
              </a:rPr>
              <a:t>: City,</a:t>
            </a:r>
          </a:p>
          <a:p>
            <a:pPr marL="380985" lvl="1" defTabSz="380985">
              <a:buClrTx/>
            </a:pPr>
            <a:r>
              <a:rPr lang="it-IT" sz="1667" b="1" kern="1200">
                <a:solidFill>
                  <a:srgbClr val="2A28A9"/>
                </a:solidFill>
                <a:latin typeface="Consolas" panose="020B0609020204030204" pitchFamily="49" charset="0"/>
                <a:ea typeface="+mn-ea"/>
                <a:cs typeface="+mn-cs"/>
              </a:rPr>
              <a:t>var</a:t>
            </a:r>
            <a:r>
              <a:rPr lang="it-IT" sz="1667" b="1" kern="1200">
                <a:solidFill>
                  <a:prstClr val="black"/>
                </a:solidFill>
                <a:latin typeface="Consolas" panose="020B0609020204030204" pitchFamily="49" charset="0"/>
                <a:ea typeface="+mn-ea"/>
                <a:cs typeface="+mn-cs"/>
              </a:rPr>
              <a:t> </a:t>
            </a:r>
            <a:r>
              <a:rPr lang="it-IT" sz="1667" b="1" kern="1200" err="1">
                <a:solidFill>
                  <a:prstClr val="black"/>
                </a:solidFill>
                <a:latin typeface="Consolas" panose="020B0609020204030204" pitchFamily="49" charset="0"/>
                <a:ea typeface="+mn-ea"/>
                <a:cs typeface="+mn-cs"/>
              </a:rPr>
              <a:t>visited_cities</a:t>
            </a:r>
            <a:r>
              <a:rPr lang="it-IT" sz="1667" b="1" kern="1200">
                <a:solidFill>
                  <a:prstClr val="black"/>
                </a:solidFill>
                <a:latin typeface="Consolas" panose="020B0609020204030204" pitchFamily="49" charset="0"/>
                <a:ea typeface="+mn-ea"/>
                <a:cs typeface="+mn-cs"/>
              </a:rPr>
              <a:t>: </a:t>
            </a:r>
            <a:r>
              <a:rPr lang="it-IT" sz="1667" b="1" kern="1200">
                <a:solidFill>
                  <a:srgbClr val="2A28A9"/>
                </a:solidFill>
                <a:latin typeface="Consolas" panose="020B0609020204030204" pitchFamily="49" charset="0"/>
                <a:ea typeface="+mn-ea"/>
                <a:cs typeface="+mn-cs"/>
              </a:rPr>
              <a:t>set</a:t>
            </a:r>
            <a:r>
              <a:rPr lang="it-IT" sz="1667" b="1" kern="1200">
                <a:solidFill>
                  <a:prstClr val="black"/>
                </a:solidFill>
                <a:latin typeface="Consolas" panose="020B0609020204030204" pitchFamily="49" charset="0"/>
                <a:ea typeface="+mn-ea"/>
                <a:cs typeface="+mn-cs"/>
              </a:rPr>
              <a:t> City,</a:t>
            </a:r>
          </a:p>
          <a:p>
            <a:pPr marL="380985" lvl="1" defTabSz="380985">
              <a:buClrTx/>
            </a:pPr>
            <a:r>
              <a:rPr lang="it-IT" sz="1667" b="1" kern="1200">
                <a:solidFill>
                  <a:srgbClr val="2A28A9"/>
                </a:solidFill>
                <a:latin typeface="Consolas" panose="020B0609020204030204" pitchFamily="49" charset="0"/>
                <a:ea typeface="+mn-ea"/>
                <a:cs typeface="+mn-cs"/>
              </a:rPr>
              <a:t>var</a:t>
            </a:r>
            <a:r>
              <a:rPr lang="it-IT" sz="1667" b="1" kern="1200">
                <a:solidFill>
                  <a:prstClr val="black"/>
                </a:solidFill>
                <a:latin typeface="Consolas" panose="020B0609020204030204" pitchFamily="49" charset="0"/>
                <a:ea typeface="+mn-ea"/>
                <a:cs typeface="+mn-cs"/>
              </a:rPr>
              <a:t> status: Status</a:t>
            </a:r>
          </a:p>
          <a:p>
            <a:pPr defTabSz="380985">
              <a:buClrTx/>
            </a:pPr>
            <a:r>
              <a:rPr lang="it-IT" sz="1667" b="1" kern="1200">
                <a:solidFill>
                  <a:prstClr val="black"/>
                </a:solidFill>
                <a:latin typeface="Consolas" panose="020B0609020204030204" pitchFamily="49" charset="0"/>
                <a:ea typeface="+mn-ea"/>
                <a:cs typeface="+mn-cs"/>
              </a:rPr>
              <a:t>}</a:t>
            </a:r>
          </a:p>
          <a:p>
            <a:pPr defTabSz="380985">
              <a:buClrTx/>
            </a:pPr>
            <a:endParaRPr lang="it-IT" sz="1667" b="1" kern="1200">
              <a:solidFill>
                <a:prstClr val="black"/>
              </a:solidFill>
              <a:latin typeface="Consolas" panose="020B0609020204030204" pitchFamily="49" charset="0"/>
              <a:ea typeface="+mn-ea"/>
              <a:cs typeface="+mn-cs"/>
            </a:endParaRPr>
          </a:p>
          <a:p>
            <a:pPr defTabSz="380985">
              <a:buClrTx/>
            </a:pPr>
            <a:r>
              <a:rPr lang="it-IT" sz="1667" b="1" kern="1200" err="1">
                <a:solidFill>
                  <a:srgbClr val="2A28A9"/>
                </a:solidFill>
                <a:latin typeface="Consolas" panose="020B0609020204030204" pitchFamily="49" charset="0"/>
                <a:ea typeface="+mn-ea"/>
                <a:cs typeface="+mn-cs"/>
              </a:rPr>
              <a:t>enum</a:t>
            </a:r>
            <a:r>
              <a:rPr lang="it-IT" sz="1667" b="1" kern="1200">
                <a:solidFill>
                  <a:srgbClr val="2A28A9"/>
                </a:solidFill>
                <a:latin typeface="Consolas" panose="020B0609020204030204" pitchFamily="49" charset="0"/>
                <a:ea typeface="+mn-ea"/>
                <a:cs typeface="+mn-cs"/>
              </a:rPr>
              <a:t> </a:t>
            </a:r>
            <a:r>
              <a:rPr lang="it-IT" sz="1667" b="1" kern="1200">
                <a:solidFill>
                  <a:prstClr val="black"/>
                </a:solidFill>
                <a:latin typeface="Consolas" panose="020B0609020204030204" pitchFamily="49" charset="0"/>
                <a:ea typeface="+mn-ea"/>
                <a:cs typeface="+mn-cs"/>
              </a:rPr>
              <a:t>Status {</a:t>
            </a:r>
          </a:p>
          <a:p>
            <a:pPr defTabSz="380985">
              <a:buClrTx/>
            </a:pPr>
            <a:r>
              <a:rPr lang="it-IT" sz="1667" b="1" kern="1200">
                <a:solidFill>
                  <a:prstClr val="black"/>
                </a:solidFill>
                <a:latin typeface="Consolas" panose="020B0609020204030204" pitchFamily="49" charset="0"/>
                <a:ea typeface="+mn-ea"/>
                <a:cs typeface="+mn-cs"/>
              </a:rPr>
              <a:t>	</a:t>
            </a:r>
            <a:r>
              <a:rPr lang="it-IT" sz="1667" b="1" kern="1200" err="1">
                <a:solidFill>
                  <a:prstClr val="black"/>
                </a:solidFill>
                <a:latin typeface="Consolas" panose="020B0609020204030204" pitchFamily="49" charset="0"/>
                <a:ea typeface="+mn-ea"/>
                <a:cs typeface="+mn-cs"/>
              </a:rPr>
              <a:t>Travelling</a:t>
            </a:r>
            <a:r>
              <a:rPr lang="it-IT" sz="1667" b="1" kern="1200">
                <a:solidFill>
                  <a:prstClr val="black"/>
                </a:solidFill>
                <a:latin typeface="Consolas" panose="020B0609020204030204" pitchFamily="49" charset="0"/>
                <a:ea typeface="+mn-ea"/>
                <a:cs typeface="+mn-cs"/>
              </a:rPr>
              <a:t>, </a:t>
            </a:r>
            <a:r>
              <a:rPr lang="it-IT" sz="1667" b="1" kern="1200" err="1">
                <a:solidFill>
                  <a:prstClr val="black"/>
                </a:solidFill>
                <a:latin typeface="Consolas" panose="020B0609020204030204" pitchFamily="49" charset="0"/>
                <a:ea typeface="+mn-ea"/>
                <a:cs typeface="+mn-cs"/>
              </a:rPr>
              <a:t>AtDestination</a:t>
            </a:r>
            <a:endParaRPr lang="it-IT" sz="1667" b="1" kern="1200">
              <a:solidFill>
                <a:prstClr val="black"/>
              </a:solidFill>
              <a:latin typeface="Consolas" panose="020B0609020204030204" pitchFamily="49" charset="0"/>
              <a:ea typeface="+mn-ea"/>
              <a:cs typeface="+mn-cs"/>
            </a:endParaRPr>
          </a:p>
          <a:p>
            <a:pPr defTabSz="380985">
              <a:buClrTx/>
            </a:pPr>
            <a:r>
              <a:rPr lang="it-IT" sz="1667" b="1" kern="1200">
                <a:solidFill>
                  <a:prstClr val="black"/>
                </a:solidFill>
                <a:latin typeface="Consolas" panose="020B0609020204030204" pitchFamily="49" charset="0"/>
                <a:ea typeface="+mn-ea"/>
                <a:cs typeface="+mn-cs"/>
              </a:rPr>
              <a:t>}</a:t>
            </a:r>
          </a:p>
          <a:p>
            <a:pPr defTabSz="380985">
              <a:buClrTx/>
            </a:pPr>
            <a:endParaRPr lang="it-IT" sz="1500" b="1" kern="1200">
              <a:solidFill>
                <a:prstClr val="black"/>
              </a:solidFill>
              <a:latin typeface="Consolas" panose="020B0609020204030204" pitchFamily="49" charset="0"/>
              <a:ea typeface="+mn-ea"/>
              <a:cs typeface="+mn-cs"/>
            </a:endParaRPr>
          </a:p>
        </p:txBody>
      </p:sp>
      <p:sp>
        <p:nvSpPr>
          <p:cNvPr id="8" name="Titolo 1">
            <a:extLst>
              <a:ext uri="{FF2B5EF4-FFF2-40B4-BE49-F238E27FC236}">
                <a16:creationId xmlns:a16="http://schemas.microsoft.com/office/drawing/2014/main" id="{889782C4-8034-4ADE-67D2-35264CFB2AA1}"/>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EXERCISE 2</a:t>
            </a:r>
          </a:p>
        </p:txBody>
      </p:sp>
      <p:sp>
        <p:nvSpPr>
          <p:cNvPr id="9" name="TextBox 8">
            <a:extLst>
              <a:ext uri="{FF2B5EF4-FFF2-40B4-BE49-F238E27FC236}">
                <a16:creationId xmlns:a16="http://schemas.microsoft.com/office/drawing/2014/main" id="{0320EF80-FB72-7D87-4B34-7CB25626539B}"/>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a:solidFill>
                  <a:prstClr val="white"/>
                </a:solidFill>
                <a:latin typeface="Arial" panose="020B0604020202020204" pitchFamily="34" charset="0"/>
                <a:ea typeface="+mn-ea"/>
                <a:cs typeface="Arial" panose="020B0604020202020204" pitchFamily="34" charset="0"/>
              </a:rPr>
              <a:t>Interrail: signatures</a:t>
            </a:r>
            <a:endParaRPr lang="en-US" sz="2333" kern="1200">
              <a:solidFill>
                <a:prstClr val="white"/>
              </a:solidFill>
              <a:latin typeface="Arial" panose="020B0604020202020204" pitchFamily="34" charset="0"/>
              <a:ea typeface="+mn-ea"/>
              <a:cs typeface="Arial" panose="020B0604020202020204" pitchFamily="34" charset="0"/>
            </a:endParaRPr>
          </a:p>
        </p:txBody>
      </p:sp>
      <p:grpSp>
        <p:nvGrpSpPr>
          <p:cNvPr id="10" name="Gruppo 15">
            <a:extLst>
              <a:ext uri="{FF2B5EF4-FFF2-40B4-BE49-F238E27FC236}">
                <a16:creationId xmlns:a16="http://schemas.microsoft.com/office/drawing/2014/main" id="{3142074E-8F40-DE25-EF1A-B940660CED75}"/>
              </a:ext>
            </a:extLst>
          </p:cNvPr>
          <p:cNvGrpSpPr/>
          <p:nvPr/>
        </p:nvGrpSpPr>
        <p:grpSpPr>
          <a:xfrm flipH="1">
            <a:off x="690558" y="1259595"/>
            <a:ext cx="944175" cy="1702206"/>
            <a:chOff x="10084065" y="2831327"/>
            <a:chExt cx="1460500" cy="3150373"/>
          </a:xfrm>
        </p:grpSpPr>
        <p:pic>
          <p:nvPicPr>
            <p:cNvPr id="11" name="Immagine 13">
              <a:extLst>
                <a:ext uri="{FF2B5EF4-FFF2-40B4-BE49-F238E27FC236}">
                  <a16:creationId xmlns:a16="http://schemas.microsoft.com/office/drawing/2014/main" id="{F043C2A7-6E9B-71A0-D206-E1A669DAED1E}"/>
                </a:ext>
              </a:extLst>
            </p:cNvPr>
            <p:cNvPicPr>
              <a:picLocks noChangeAspect="1"/>
            </p:cNvPicPr>
            <p:nvPr/>
          </p:nvPicPr>
          <p:blipFill>
            <a:blip r:embed="rId4"/>
            <a:stretch>
              <a:fillRect/>
            </a:stretch>
          </p:blipFill>
          <p:spPr>
            <a:xfrm>
              <a:off x="10179050" y="5257800"/>
              <a:ext cx="1041400" cy="723900"/>
            </a:xfrm>
            <a:prstGeom prst="rect">
              <a:avLst/>
            </a:prstGeom>
          </p:spPr>
        </p:pic>
        <p:pic>
          <p:nvPicPr>
            <p:cNvPr id="12" name="Immagine 11">
              <a:extLst>
                <a:ext uri="{FF2B5EF4-FFF2-40B4-BE49-F238E27FC236}">
                  <a16:creationId xmlns:a16="http://schemas.microsoft.com/office/drawing/2014/main" id="{47C18A12-0680-3111-D92C-C6C0A98BFC2F}"/>
                </a:ext>
              </a:extLst>
            </p:cNvPr>
            <p:cNvPicPr>
              <a:picLocks noChangeAspect="1"/>
            </p:cNvPicPr>
            <p:nvPr/>
          </p:nvPicPr>
          <p:blipFill>
            <a:blip r:embed="rId5"/>
            <a:stretch>
              <a:fillRect/>
            </a:stretch>
          </p:blipFill>
          <p:spPr>
            <a:xfrm>
              <a:off x="10084065" y="2831327"/>
              <a:ext cx="1460500" cy="3047999"/>
            </a:xfrm>
            <a:prstGeom prst="rect">
              <a:avLst/>
            </a:prstGeom>
          </p:spPr>
        </p:pic>
      </p:grpSp>
      <p:pic>
        <p:nvPicPr>
          <p:cNvPr id="13" name="Picture 2" descr="Interrail: guida pratica all'uso - My Travels: the hard truth">
            <a:extLst>
              <a:ext uri="{FF2B5EF4-FFF2-40B4-BE49-F238E27FC236}">
                <a16:creationId xmlns:a16="http://schemas.microsoft.com/office/drawing/2014/main" id="{AD1D555C-86C1-2064-0485-9DC3B7A6E04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rot="12277929">
            <a:off x="132093" y="1155800"/>
            <a:ext cx="515509" cy="548982"/>
          </a:xfrm>
          <a:prstGeom prst="rect">
            <a:avLst/>
          </a:prstGeom>
          <a:noFill/>
          <a:extLst>
            <a:ext uri="{909E8E84-426E-40DD-AFC4-6F175D3DCCD1}">
              <a14:hiddenFill xmlns:a14="http://schemas.microsoft.com/office/drawing/2010/main">
                <a:solidFill>
                  <a:srgbClr val="FFFFFF"/>
                </a:solidFill>
              </a14:hiddenFill>
            </a:ext>
          </a:extLst>
        </p:spPr>
      </p:pic>
      <p:cxnSp>
        <p:nvCxnSpPr>
          <p:cNvPr id="21" name="Straight Arrow Connector 2">
            <a:extLst>
              <a:ext uri="{FF2B5EF4-FFF2-40B4-BE49-F238E27FC236}">
                <a16:creationId xmlns:a16="http://schemas.microsoft.com/office/drawing/2014/main" id="{C816A1D3-C778-AD5E-2B64-96B69D9D3C9F}"/>
              </a:ext>
            </a:extLst>
          </p:cNvPr>
          <p:cNvCxnSpPr>
            <a:cxnSpLocks/>
          </p:cNvCxnSpPr>
          <p:nvPr/>
        </p:nvCxnSpPr>
        <p:spPr>
          <a:xfrm>
            <a:off x="1131370" y="3436735"/>
            <a:ext cx="5353291" cy="0"/>
          </a:xfrm>
          <a:prstGeom prst="straightConnector1">
            <a:avLst/>
          </a:prstGeom>
          <a:ln w="38100">
            <a:solidFill>
              <a:srgbClr val="728FA5"/>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23" name="Straight Connector 13">
            <a:extLst>
              <a:ext uri="{FF2B5EF4-FFF2-40B4-BE49-F238E27FC236}">
                <a16:creationId xmlns:a16="http://schemas.microsoft.com/office/drawing/2014/main" id="{1F2849D1-F17F-E32D-D531-2BC89498F2B0}"/>
              </a:ext>
            </a:extLst>
          </p:cNvPr>
          <p:cNvCxnSpPr>
            <a:cxnSpLocks/>
          </p:cNvCxnSpPr>
          <p:nvPr/>
        </p:nvCxnSpPr>
        <p:spPr>
          <a:xfrm>
            <a:off x="1131369" y="3323031"/>
            <a:ext cx="0" cy="245769"/>
          </a:xfrm>
          <a:prstGeom prst="line">
            <a:avLst/>
          </a:prstGeom>
          <a:ln w="38100">
            <a:solidFill>
              <a:srgbClr val="16365E"/>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7">
            <a:extLst>
              <a:ext uri="{FF2B5EF4-FFF2-40B4-BE49-F238E27FC236}">
                <a16:creationId xmlns:a16="http://schemas.microsoft.com/office/drawing/2014/main" id="{936A2643-A787-7100-A72B-CCBE769AFB48}"/>
              </a:ext>
            </a:extLst>
          </p:cNvPr>
          <p:cNvCxnSpPr>
            <a:cxnSpLocks/>
          </p:cNvCxnSpPr>
          <p:nvPr/>
        </p:nvCxnSpPr>
        <p:spPr>
          <a:xfrm>
            <a:off x="2622178" y="3313851"/>
            <a:ext cx="0" cy="245769"/>
          </a:xfrm>
          <a:prstGeom prst="line">
            <a:avLst/>
          </a:prstGeom>
          <a:ln w="38100">
            <a:solidFill>
              <a:srgbClr val="16365E"/>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9">
            <a:extLst>
              <a:ext uri="{FF2B5EF4-FFF2-40B4-BE49-F238E27FC236}">
                <a16:creationId xmlns:a16="http://schemas.microsoft.com/office/drawing/2014/main" id="{37BA3601-5DEE-6A13-DF0A-51973D61BA5E}"/>
              </a:ext>
            </a:extLst>
          </p:cNvPr>
          <p:cNvCxnSpPr>
            <a:cxnSpLocks/>
          </p:cNvCxnSpPr>
          <p:nvPr/>
        </p:nvCxnSpPr>
        <p:spPr>
          <a:xfrm>
            <a:off x="4058346" y="3302644"/>
            <a:ext cx="0" cy="245769"/>
          </a:xfrm>
          <a:prstGeom prst="line">
            <a:avLst/>
          </a:prstGeom>
          <a:ln w="38100">
            <a:solidFill>
              <a:srgbClr val="16365E"/>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31">
            <a:extLst>
              <a:ext uri="{FF2B5EF4-FFF2-40B4-BE49-F238E27FC236}">
                <a16:creationId xmlns:a16="http://schemas.microsoft.com/office/drawing/2014/main" id="{0C71D3F2-AFA4-B9A3-BAC5-AEE838F49A65}"/>
              </a:ext>
            </a:extLst>
          </p:cNvPr>
          <p:cNvCxnSpPr>
            <a:cxnSpLocks/>
          </p:cNvCxnSpPr>
          <p:nvPr/>
        </p:nvCxnSpPr>
        <p:spPr>
          <a:xfrm>
            <a:off x="5618982" y="3302643"/>
            <a:ext cx="0" cy="245769"/>
          </a:xfrm>
          <a:prstGeom prst="line">
            <a:avLst/>
          </a:prstGeom>
          <a:ln w="38100">
            <a:solidFill>
              <a:srgbClr val="16365E"/>
            </a:solidFill>
          </a:ln>
          <a:effectLst/>
        </p:spPr>
        <p:style>
          <a:lnRef idx="2">
            <a:schemeClr val="accent1"/>
          </a:lnRef>
          <a:fillRef idx="0">
            <a:schemeClr val="accent1"/>
          </a:fillRef>
          <a:effectRef idx="1">
            <a:schemeClr val="accent1"/>
          </a:effectRef>
          <a:fontRef idx="minor">
            <a:schemeClr val="tx1"/>
          </a:fontRef>
        </p:style>
      </p:cxnSp>
      <p:sp>
        <p:nvSpPr>
          <p:cNvPr id="28" name="TextBox 32">
            <a:extLst>
              <a:ext uri="{FF2B5EF4-FFF2-40B4-BE49-F238E27FC236}">
                <a16:creationId xmlns:a16="http://schemas.microsoft.com/office/drawing/2014/main" id="{2952297B-E35F-7667-F79A-99B97AF09F01}"/>
              </a:ext>
            </a:extLst>
          </p:cNvPr>
          <p:cNvSpPr txBox="1"/>
          <p:nvPr/>
        </p:nvSpPr>
        <p:spPr>
          <a:xfrm>
            <a:off x="995216" y="3049424"/>
            <a:ext cx="373908" cy="323165"/>
          </a:xfrm>
          <a:prstGeom prst="rect">
            <a:avLst/>
          </a:prstGeom>
          <a:noFill/>
        </p:spPr>
        <p:txBody>
          <a:bodyPr wrap="square" rtlCol="0">
            <a:spAutoFit/>
          </a:bodyPr>
          <a:lstStyle/>
          <a:p>
            <a:pPr defTabSz="380985">
              <a:buClrTx/>
            </a:pPr>
            <a:r>
              <a:rPr lang="en-US" sz="1500" b="1" kern="1200">
                <a:solidFill>
                  <a:srgbClr val="16365E"/>
                </a:solidFill>
                <a:latin typeface="Arial" panose="020B0604020202020204" pitchFamily="34" charset="0"/>
                <a:ea typeface="+mn-ea"/>
                <a:cs typeface="Arial" panose="020B0604020202020204" pitchFamily="34" charset="0"/>
              </a:rPr>
              <a:t>t0</a:t>
            </a:r>
          </a:p>
        </p:txBody>
      </p:sp>
      <p:sp>
        <p:nvSpPr>
          <p:cNvPr id="29" name="TextBox 33">
            <a:extLst>
              <a:ext uri="{FF2B5EF4-FFF2-40B4-BE49-F238E27FC236}">
                <a16:creationId xmlns:a16="http://schemas.microsoft.com/office/drawing/2014/main" id="{A8D3E336-4180-ED1B-CDC0-03529F4A903F}"/>
              </a:ext>
            </a:extLst>
          </p:cNvPr>
          <p:cNvSpPr txBox="1"/>
          <p:nvPr/>
        </p:nvSpPr>
        <p:spPr>
          <a:xfrm>
            <a:off x="2469084" y="3048614"/>
            <a:ext cx="373908" cy="323165"/>
          </a:xfrm>
          <a:prstGeom prst="rect">
            <a:avLst/>
          </a:prstGeom>
          <a:noFill/>
        </p:spPr>
        <p:txBody>
          <a:bodyPr wrap="square" rtlCol="0">
            <a:spAutoFit/>
          </a:bodyPr>
          <a:lstStyle/>
          <a:p>
            <a:pPr defTabSz="380985">
              <a:buClrTx/>
            </a:pPr>
            <a:r>
              <a:rPr lang="en-US" sz="1500" b="1" kern="1200">
                <a:solidFill>
                  <a:srgbClr val="16365E"/>
                </a:solidFill>
                <a:latin typeface="Arial" panose="020B0604020202020204" pitchFamily="34" charset="0"/>
                <a:ea typeface="+mn-ea"/>
                <a:cs typeface="Arial" panose="020B0604020202020204" pitchFamily="34" charset="0"/>
              </a:rPr>
              <a:t>t1</a:t>
            </a:r>
          </a:p>
        </p:txBody>
      </p:sp>
      <p:sp>
        <p:nvSpPr>
          <p:cNvPr id="32" name="TextBox 36">
            <a:extLst>
              <a:ext uri="{FF2B5EF4-FFF2-40B4-BE49-F238E27FC236}">
                <a16:creationId xmlns:a16="http://schemas.microsoft.com/office/drawing/2014/main" id="{9172202A-FA6D-FA0B-6709-AD4696B7FA98}"/>
              </a:ext>
            </a:extLst>
          </p:cNvPr>
          <p:cNvSpPr txBox="1"/>
          <p:nvPr/>
        </p:nvSpPr>
        <p:spPr>
          <a:xfrm>
            <a:off x="3907394" y="3038021"/>
            <a:ext cx="373908" cy="323165"/>
          </a:xfrm>
          <a:prstGeom prst="rect">
            <a:avLst/>
          </a:prstGeom>
          <a:noFill/>
        </p:spPr>
        <p:txBody>
          <a:bodyPr wrap="square" rtlCol="0">
            <a:spAutoFit/>
          </a:bodyPr>
          <a:lstStyle/>
          <a:p>
            <a:pPr defTabSz="380985">
              <a:buClrTx/>
            </a:pPr>
            <a:r>
              <a:rPr lang="en-US" sz="1500" b="1" kern="1200">
                <a:solidFill>
                  <a:srgbClr val="16365E"/>
                </a:solidFill>
                <a:latin typeface="Arial" panose="020B0604020202020204" pitchFamily="34" charset="0"/>
                <a:ea typeface="+mn-ea"/>
                <a:cs typeface="Arial" panose="020B0604020202020204" pitchFamily="34" charset="0"/>
              </a:rPr>
              <a:t>t2</a:t>
            </a:r>
          </a:p>
        </p:txBody>
      </p:sp>
      <p:pic>
        <p:nvPicPr>
          <p:cNvPr id="6146" name="Picture 2" descr="Free Parigi disegnata a mano 1199669 PNG with Transparent Background">
            <a:extLst>
              <a:ext uri="{FF2B5EF4-FFF2-40B4-BE49-F238E27FC236}">
                <a16:creationId xmlns:a16="http://schemas.microsoft.com/office/drawing/2014/main" id="{ECAF0287-2600-D38A-4420-7516212DE3E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92462" y="3539459"/>
            <a:ext cx="879162" cy="1541388"/>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Duomo Di Milano Schizzo Vettoriale - Immagini vettoriali stock e altre  immagini di Milano - Milano, Cattedrale, Contorno - Forma - iStock">
            <a:extLst>
              <a:ext uri="{FF2B5EF4-FFF2-40B4-BE49-F238E27FC236}">
                <a16:creationId xmlns:a16="http://schemas.microsoft.com/office/drawing/2014/main" id="{E846B8FC-FBD3-14EB-8E15-E7B342CB3BB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1584" y="3670970"/>
            <a:ext cx="1589723" cy="1059816"/>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6" descr="Duomo Di Milano Schizzo Vettoriale - Immagini vettoriali stock e altre  immagini di Milano - Milano, Cattedrale, Contorno - Forma - iStock">
            <a:extLst>
              <a:ext uri="{FF2B5EF4-FFF2-40B4-BE49-F238E27FC236}">
                <a16:creationId xmlns:a16="http://schemas.microsoft.com/office/drawing/2014/main" id="{AA33DA70-0FD5-6FE2-5394-C19661FB25BD}"/>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736374" y="3594269"/>
            <a:ext cx="1589723" cy="1059816"/>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36">
            <a:extLst>
              <a:ext uri="{FF2B5EF4-FFF2-40B4-BE49-F238E27FC236}">
                <a16:creationId xmlns:a16="http://schemas.microsoft.com/office/drawing/2014/main" id="{236A9BD7-E8A0-B212-151D-A4E5EB8406B4}"/>
              </a:ext>
            </a:extLst>
          </p:cNvPr>
          <p:cNvSpPr txBox="1"/>
          <p:nvPr/>
        </p:nvSpPr>
        <p:spPr>
          <a:xfrm>
            <a:off x="5482279" y="3006074"/>
            <a:ext cx="373908" cy="323165"/>
          </a:xfrm>
          <a:prstGeom prst="rect">
            <a:avLst/>
          </a:prstGeom>
          <a:noFill/>
        </p:spPr>
        <p:txBody>
          <a:bodyPr wrap="square" rtlCol="0">
            <a:spAutoFit/>
          </a:bodyPr>
          <a:lstStyle/>
          <a:p>
            <a:pPr defTabSz="380985">
              <a:buClrTx/>
            </a:pPr>
            <a:r>
              <a:rPr lang="en-US" sz="1500" b="1" kern="1200">
                <a:solidFill>
                  <a:srgbClr val="16365E"/>
                </a:solidFill>
                <a:latin typeface="Arial" panose="020B0604020202020204" pitchFamily="34" charset="0"/>
                <a:ea typeface="+mn-ea"/>
                <a:cs typeface="Arial" panose="020B0604020202020204" pitchFamily="34" charset="0"/>
              </a:rPr>
              <a:t>t3</a:t>
            </a:r>
          </a:p>
        </p:txBody>
      </p:sp>
      <p:sp>
        <p:nvSpPr>
          <p:cNvPr id="3" name="TextBox 2">
            <a:extLst>
              <a:ext uri="{FF2B5EF4-FFF2-40B4-BE49-F238E27FC236}">
                <a16:creationId xmlns:a16="http://schemas.microsoft.com/office/drawing/2014/main" id="{D0A80AED-3029-C5F5-DCC1-DC0DC0B8BBA5}"/>
              </a:ext>
            </a:extLst>
          </p:cNvPr>
          <p:cNvSpPr txBox="1"/>
          <p:nvPr/>
        </p:nvSpPr>
        <p:spPr>
          <a:xfrm>
            <a:off x="9394785" y="220469"/>
            <a:ext cx="556648" cy="435953"/>
          </a:xfrm>
          <a:prstGeom prst="rect">
            <a:avLst/>
          </a:prstGeom>
          <a:noFill/>
        </p:spPr>
        <p:txBody>
          <a:bodyPr wrap="square" lIns="76200" tIns="38100" rIns="76200" bIns="3810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80985">
              <a:buClrTx/>
            </a:pPr>
            <a:r>
              <a:rPr lang="en-US" sz="2333">
                <a:solidFill>
                  <a:prstClr val="white"/>
                </a:solidFill>
                <a:latin typeface="Arial"/>
                <a:cs typeface="Arial"/>
              </a:rPr>
              <a:t>26</a:t>
            </a:r>
            <a:endParaRPr lang="it-IT" sz="1500">
              <a:solidFill>
                <a:prstClr val="black"/>
              </a:solidFill>
              <a:latin typeface="Calibri"/>
            </a:endParaRPr>
          </a:p>
        </p:txBody>
      </p:sp>
    </p:spTree>
    <p:extLst>
      <p:ext uri="{BB962C8B-B14F-4D97-AF65-F5344CB8AC3E}">
        <p14:creationId xmlns:p14="http://schemas.microsoft.com/office/powerpoint/2010/main" val="30084833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5"/>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7"/>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15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146"/>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50"/>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7">
                                            <p:txEl>
                                              <p:pRg st="3" end="3"/>
                                            </p:txEl>
                                          </p:spTgt>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0" presetClass="path" presetSubtype="0" accel="50000" decel="50000" fill="hold" nodeType="clickEffect">
                                  <p:stCondLst>
                                    <p:cond delay="0"/>
                                  </p:stCondLst>
                                  <p:childTnLst>
                                    <p:animMotion origin="layout" path="M -3.125E-6 -2.96296E-6 L 0.44727 -2.96296E-6 " pathEditMode="relative" rAng="0" ptsTypes="AA">
                                      <p:cBhvr>
                                        <p:cTn id="52" dur="2000" fill="hold"/>
                                        <p:tgtEl>
                                          <p:spTgt spid="10"/>
                                        </p:tgtEl>
                                        <p:attrNameLst>
                                          <p:attrName>ppt_x</p:attrName>
                                          <p:attrName>ppt_y</p:attrName>
                                        </p:attrNameLst>
                                      </p:cBhvr>
                                      <p:rCtr x="22357" y="0"/>
                                    </p:animMotion>
                                  </p:childTnLst>
                                </p:cTn>
                              </p:par>
                              <p:par>
                                <p:cTn id="53" presetID="0" presetClass="path" presetSubtype="0" accel="50000" decel="50000" fill="hold" nodeType="withEffect">
                                  <p:stCondLst>
                                    <p:cond delay="0"/>
                                  </p:stCondLst>
                                  <p:childTnLst>
                                    <p:animMotion origin="layout" path="M -0.00833 -0.00301 L 0.46159 -0.00301 " pathEditMode="relative" rAng="0" ptsTypes="AA">
                                      <p:cBhvr>
                                        <p:cTn id="54" dur="2000" fill="hold"/>
                                        <p:tgtEl>
                                          <p:spTgt spid="13"/>
                                        </p:tgtEl>
                                        <p:attrNameLst>
                                          <p:attrName>ppt_x</p:attrName>
                                          <p:attrName>ppt_y</p:attrName>
                                        </p:attrNameLst>
                                      </p:cBhvr>
                                      <p:rCtr x="23490" y="0"/>
                                    </p:animMotion>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
                                            <p:txEl>
                                              <p:pRg st="4" end="4"/>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7">
                                            <p:txEl>
                                              <p:pRg st="5" end="5"/>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7">
                                            <p:txEl>
                                              <p:pRg st="7" end="7"/>
                                            </p:txEl>
                                          </p:spTgt>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7">
                                            <p:txEl>
                                              <p:pRg st="8" end="8"/>
                                            </p:txEl>
                                          </p:spTgt>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7">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29" grpId="0"/>
      <p:bldP spid="32" grpId="0"/>
      <p:bldP spid="4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asellaDiTesto 4">
            <a:extLst>
              <a:ext uri="{FF2B5EF4-FFF2-40B4-BE49-F238E27FC236}">
                <a16:creationId xmlns:a16="http://schemas.microsoft.com/office/drawing/2014/main" id="{F65DBF7A-1952-F547-D05E-21704825F4D7}"/>
              </a:ext>
            </a:extLst>
          </p:cNvPr>
          <p:cNvSpPr txBox="1"/>
          <p:nvPr/>
        </p:nvSpPr>
        <p:spPr>
          <a:xfrm>
            <a:off x="320580" y="1995368"/>
            <a:ext cx="5315980" cy="1375056"/>
          </a:xfrm>
          <a:prstGeom prst="rect">
            <a:avLst/>
          </a:prstGeom>
          <a:noFill/>
        </p:spPr>
        <p:txBody>
          <a:bodyPr wrap="square">
            <a:spAutoFit/>
          </a:bodyPr>
          <a:lstStyle/>
          <a:p>
            <a:pPr defTabSz="380985">
              <a:buClrTx/>
            </a:pPr>
            <a:r>
              <a:rPr lang="it-IT" sz="1667" b="1" kern="1200" err="1">
                <a:solidFill>
                  <a:srgbClr val="2A28A9"/>
                </a:solidFill>
                <a:latin typeface="Consolas" panose="020B0609020204030204" pitchFamily="49" charset="0"/>
                <a:ea typeface="+mn-ea"/>
                <a:cs typeface="Consolas" panose="020B0609020204030204" pitchFamily="49" charset="0"/>
              </a:rPr>
              <a:t>fact</a:t>
            </a:r>
            <a:r>
              <a:rPr lang="it-IT" sz="1667" b="1" kern="1200">
                <a:solidFill>
                  <a:prstClr val="black"/>
                </a:solidFill>
                <a:latin typeface="Consolas" panose="020B0609020204030204" pitchFamily="49" charset="0"/>
                <a:ea typeface="+mn-ea"/>
                <a:cs typeface="Consolas" panose="020B0609020204030204" pitchFamily="49" charset="0"/>
              </a:rPr>
              <a:t> </a:t>
            </a:r>
            <a:r>
              <a:rPr lang="it-IT" sz="1667" b="1" kern="1200" err="1">
                <a:solidFill>
                  <a:prstClr val="black"/>
                </a:solidFill>
                <a:latin typeface="Consolas" panose="020B0609020204030204" pitchFamily="49" charset="0"/>
                <a:ea typeface="+mn-ea"/>
                <a:cs typeface="Consolas" panose="020B0609020204030204" pitchFamily="49" charset="0"/>
              </a:rPr>
              <a:t>BidirectionalConnection</a:t>
            </a:r>
            <a:r>
              <a:rPr lang="it-IT" sz="1667" b="1" kern="1200">
                <a:solidFill>
                  <a:prstClr val="black"/>
                </a:solidFill>
                <a:latin typeface="Consolas" panose="020B0609020204030204" pitchFamily="49" charset="0"/>
                <a:ea typeface="+mn-ea"/>
                <a:cs typeface="Consolas" panose="020B0609020204030204" pitchFamily="49" charset="0"/>
              </a:rPr>
              <a:t> {</a:t>
            </a:r>
          </a:p>
          <a:p>
            <a:pPr marL="380985" lvl="1" defTabSz="380985">
              <a:buClrTx/>
            </a:pPr>
            <a:r>
              <a:rPr lang="it-IT" sz="1667" b="1" kern="1200">
                <a:solidFill>
                  <a:srgbClr val="2A28A9"/>
                </a:solidFill>
                <a:latin typeface="Consolas" panose="020B0609020204030204" pitchFamily="49" charset="0"/>
                <a:ea typeface="+mn-ea"/>
                <a:cs typeface="Consolas" panose="020B0609020204030204" pitchFamily="49" charset="0"/>
              </a:rPr>
              <a:t>all</a:t>
            </a:r>
            <a:r>
              <a:rPr lang="it-IT" sz="1667" b="1" kern="1200">
                <a:solidFill>
                  <a:prstClr val="black"/>
                </a:solidFill>
                <a:latin typeface="Consolas" panose="020B0609020204030204" pitchFamily="49" charset="0"/>
                <a:ea typeface="+mn-ea"/>
                <a:cs typeface="Consolas" panose="020B0609020204030204" pitchFamily="49" charset="0"/>
              </a:rPr>
              <a:t> c1, c2: City | c1 </a:t>
            </a:r>
            <a:r>
              <a:rPr lang="it-IT" sz="1667" b="1" kern="1200">
                <a:solidFill>
                  <a:srgbClr val="2A28A9"/>
                </a:solidFill>
                <a:latin typeface="Consolas" panose="020B0609020204030204" pitchFamily="49" charset="0"/>
                <a:ea typeface="+mn-ea"/>
                <a:cs typeface="Consolas" panose="020B0609020204030204" pitchFamily="49" charset="0"/>
              </a:rPr>
              <a:t>in</a:t>
            </a:r>
            <a:r>
              <a:rPr lang="it-IT" sz="1667" b="1" kern="1200">
                <a:solidFill>
                  <a:prstClr val="black"/>
                </a:solidFill>
                <a:latin typeface="Consolas" panose="020B0609020204030204" pitchFamily="49" charset="0"/>
                <a:ea typeface="+mn-ea"/>
                <a:cs typeface="Consolas" panose="020B0609020204030204" pitchFamily="49" charset="0"/>
              </a:rPr>
              <a:t> c2.linkedWith </a:t>
            </a:r>
            <a:r>
              <a:rPr lang="it-IT" sz="1667" b="1" kern="1200" err="1">
                <a:solidFill>
                  <a:srgbClr val="2A28A9"/>
                </a:solidFill>
                <a:latin typeface="Consolas" panose="020B0609020204030204" pitchFamily="49" charset="0"/>
                <a:ea typeface="+mn-ea"/>
                <a:cs typeface="Consolas" panose="020B0609020204030204" pitchFamily="49" charset="0"/>
              </a:rPr>
              <a:t>iff</a:t>
            </a:r>
            <a:r>
              <a:rPr lang="it-IT" sz="1667" b="1" kern="1200">
                <a:solidFill>
                  <a:prstClr val="black"/>
                </a:solidFill>
                <a:latin typeface="Consolas" panose="020B0609020204030204" pitchFamily="49" charset="0"/>
                <a:ea typeface="+mn-ea"/>
                <a:cs typeface="Consolas" panose="020B0609020204030204" pitchFamily="49" charset="0"/>
              </a:rPr>
              <a:t> c2 </a:t>
            </a:r>
            <a:r>
              <a:rPr lang="it-IT" sz="1667" b="1" kern="1200">
                <a:solidFill>
                  <a:srgbClr val="2A28A9"/>
                </a:solidFill>
                <a:latin typeface="Consolas" panose="020B0609020204030204" pitchFamily="49" charset="0"/>
                <a:ea typeface="+mn-ea"/>
                <a:cs typeface="Consolas" panose="020B0609020204030204" pitchFamily="49" charset="0"/>
              </a:rPr>
              <a:t>in</a:t>
            </a:r>
            <a:r>
              <a:rPr lang="it-IT" sz="1667" b="1" kern="1200">
                <a:solidFill>
                  <a:prstClr val="black"/>
                </a:solidFill>
                <a:latin typeface="Consolas" panose="020B0609020204030204" pitchFamily="49" charset="0"/>
                <a:ea typeface="+mn-ea"/>
                <a:cs typeface="Consolas" panose="020B0609020204030204" pitchFamily="49" charset="0"/>
              </a:rPr>
              <a:t> c1.linkedWith </a:t>
            </a:r>
            <a:r>
              <a:rPr lang="it-IT" sz="1667" b="1" kern="1200">
                <a:solidFill>
                  <a:srgbClr val="2A28A9"/>
                </a:solidFill>
                <a:latin typeface="Consolas" panose="020B0609020204030204" pitchFamily="49" charset="0"/>
                <a:ea typeface="+mn-ea"/>
                <a:cs typeface="Consolas" panose="020B0609020204030204" pitchFamily="49" charset="0"/>
              </a:rPr>
              <a:t>and </a:t>
            </a:r>
            <a:r>
              <a:rPr lang="it-IT" sz="1667" b="1" kern="1200">
                <a:solidFill>
                  <a:prstClr val="black"/>
                </a:solidFill>
                <a:latin typeface="Consolas" panose="020B0609020204030204" pitchFamily="49" charset="0"/>
                <a:ea typeface="+mn-ea"/>
                <a:cs typeface="Consolas" panose="020B0609020204030204" pitchFamily="49" charset="0"/>
              </a:rPr>
              <a:t>!(c1 = c2) </a:t>
            </a:r>
            <a:r>
              <a:rPr lang="it-IT" sz="1667" b="1" kern="1200">
                <a:solidFill>
                  <a:srgbClr val="2A28A9"/>
                </a:solidFill>
                <a:latin typeface="Consolas" panose="020B0609020204030204" pitchFamily="49" charset="0"/>
                <a:ea typeface="+mn-ea"/>
                <a:cs typeface="Consolas" panose="020B0609020204030204" pitchFamily="49" charset="0"/>
              </a:rPr>
              <a:t>and</a:t>
            </a:r>
            <a:r>
              <a:rPr lang="it-IT" sz="1667" b="1" kern="1200">
                <a:solidFill>
                  <a:prstClr val="black"/>
                </a:solidFill>
                <a:latin typeface="Consolas" panose="020B0609020204030204" pitchFamily="49" charset="0"/>
                <a:ea typeface="+mn-ea"/>
                <a:cs typeface="Consolas" panose="020B0609020204030204" pitchFamily="49" charset="0"/>
              </a:rPr>
              <a:t> c1.*</a:t>
            </a:r>
            <a:r>
              <a:rPr lang="it-IT" sz="1667" b="1" kern="1200" err="1">
                <a:solidFill>
                  <a:prstClr val="black"/>
                </a:solidFill>
                <a:latin typeface="Consolas" panose="020B0609020204030204" pitchFamily="49" charset="0"/>
                <a:ea typeface="+mn-ea"/>
                <a:cs typeface="Consolas" panose="020B0609020204030204" pitchFamily="49" charset="0"/>
              </a:rPr>
              <a:t>linkedWith</a:t>
            </a:r>
            <a:r>
              <a:rPr lang="it-IT" sz="1667" b="1" kern="1200">
                <a:solidFill>
                  <a:prstClr val="black"/>
                </a:solidFill>
                <a:latin typeface="Consolas" panose="020B0609020204030204" pitchFamily="49" charset="0"/>
                <a:ea typeface="+mn-ea"/>
                <a:cs typeface="Consolas" panose="020B0609020204030204" pitchFamily="49" charset="0"/>
              </a:rPr>
              <a:t> = City</a:t>
            </a:r>
          </a:p>
          <a:p>
            <a:pPr defTabSz="380985">
              <a:buClrTx/>
            </a:pPr>
            <a:r>
              <a:rPr lang="it-IT" sz="1667" b="1" kern="1200">
                <a:solidFill>
                  <a:prstClr val="black"/>
                </a:solidFill>
                <a:latin typeface="Consolas" panose="020B0609020204030204" pitchFamily="49" charset="0"/>
                <a:ea typeface="+mn-ea"/>
                <a:cs typeface="Consolas" panose="020B0609020204030204" pitchFamily="49" charset="0"/>
              </a:rPr>
              <a:t>}</a:t>
            </a:r>
          </a:p>
        </p:txBody>
      </p:sp>
      <p:sp>
        <p:nvSpPr>
          <p:cNvPr id="6" name="CasellaDiTesto 5">
            <a:extLst>
              <a:ext uri="{FF2B5EF4-FFF2-40B4-BE49-F238E27FC236}">
                <a16:creationId xmlns:a16="http://schemas.microsoft.com/office/drawing/2014/main" id="{B358408C-CF2A-005A-C1A5-1E78F7EB1CF7}"/>
              </a:ext>
            </a:extLst>
          </p:cNvPr>
          <p:cNvSpPr txBox="1"/>
          <p:nvPr/>
        </p:nvSpPr>
        <p:spPr>
          <a:xfrm>
            <a:off x="320579" y="1623844"/>
            <a:ext cx="6633882" cy="348878"/>
          </a:xfrm>
          <a:prstGeom prst="rect">
            <a:avLst/>
          </a:prstGeom>
          <a:noFill/>
        </p:spPr>
        <p:txBody>
          <a:bodyPr wrap="square" rtlCol="0">
            <a:spAutoFit/>
          </a:bodyPr>
          <a:lstStyle/>
          <a:p>
            <a:pPr defTabSz="380985">
              <a:buClrTx/>
            </a:pPr>
            <a:r>
              <a:rPr lang="it-IT" sz="1667" b="1" kern="1200">
                <a:solidFill>
                  <a:srgbClr val="4AC681"/>
                </a:solidFill>
                <a:latin typeface="Consolas" panose="020B0609020204030204" pitchFamily="49" charset="0"/>
                <a:ea typeface="+mn-ea"/>
                <a:cs typeface="Consolas" panose="020B0609020204030204" pitchFamily="49" charset="0"/>
              </a:rPr>
              <a:t>//Cities </a:t>
            </a:r>
            <a:r>
              <a:rPr lang="it-IT" sz="1667" b="1" kern="1200" err="1">
                <a:solidFill>
                  <a:srgbClr val="4AC681"/>
                </a:solidFill>
                <a:latin typeface="Consolas" panose="020B0609020204030204" pitchFamily="49" charset="0"/>
                <a:ea typeface="+mn-ea"/>
                <a:cs typeface="Consolas" panose="020B0609020204030204" pitchFamily="49" charset="0"/>
              </a:rPr>
              <a:t>have</a:t>
            </a:r>
            <a:r>
              <a:rPr lang="it-IT" sz="1667" b="1" kern="1200">
                <a:solidFill>
                  <a:srgbClr val="4AC681"/>
                </a:solidFill>
                <a:latin typeface="Consolas" panose="020B0609020204030204" pitchFamily="49" charset="0"/>
                <a:ea typeface="+mn-ea"/>
                <a:cs typeface="Consolas" panose="020B0609020204030204" pitchFamily="49" charset="0"/>
              </a:rPr>
              <a:t> connections with </a:t>
            </a:r>
            <a:r>
              <a:rPr lang="it-IT" sz="1667" b="1" kern="1200" err="1">
                <a:solidFill>
                  <a:srgbClr val="4AC681"/>
                </a:solidFill>
                <a:latin typeface="Consolas" panose="020B0609020204030204" pitchFamily="49" charset="0"/>
                <a:ea typeface="+mn-ea"/>
                <a:cs typeface="Consolas" panose="020B0609020204030204" pitchFamily="49" charset="0"/>
              </a:rPr>
              <a:t>each</a:t>
            </a:r>
            <a:r>
              <a:rPr lang="it-IT" sz="1667" b="1" kern="1200">
                <a:solidFill>
                  <a:srgbClr val="4AC681"/>
                </a:solidFill>
                <a:latin typeface="Consolas" panose="020B0609020204030204" pitchFamily="49" charset="0"/>
                <a:ea typeface="+mn-ea"/>
                <a:cs typeface="Consolas" panose="020B0609020204030204" pitchFamily="49" charset="0"/>
              </a:rPr>
              <a:t> </a:t>
            </a:r>
            <a:r>
              <a:rPr lang="it-IT" sz="1667" b="1" kern="1200" err="1">
                <a:solidFill>
                  <a:srgbClr val="4AC681"/>
                </a:solidFill>
                <a:latin typeface="Consolas" panose="020B0609020204030204" pitchFamily="49" charset="0"/>
                <a:ea typeface="+mn-ea"/>
                <a:cs typeface="Consolas" panose="020B0609020204030204" pitchFamily="49" charset="0"/>
              </a:rPr>
              <a:t>other</a:t>
            </a:r>
            <a:r>
              <a:rPr lang="it-IT" sz="1667" b="1" kern="1200">
                <a:solidFill>
                  <a:srgbClr val="4AC681"/>
                </a:solidFill>
                <a:latin typeface="Consolas" panose="020B0609020204030204" pitchFamily="49" charset="0"/>
                <a:ea typeface="+mn-ea"/>
                <a:cs typeface="Consolas" panose="020B0609020204030204" pitchFamily="49" charset="0"/>
              </a:rPr>
              <a:t> </a:t>
            </a:r>
          </a:p>
        </p:txBody>
      </p:sp>
      <p:sp>
        <p:nvSpPr>
          <p:cNvPr id="8" name="CasellaDiTesto 7">
            <a:extLst>
              <a:ext uri="{FF2B5EF4-FFF2-40B4-BE49-F238E27FC236}">
                <a16:creationId xmlns:a16="http://schemas.microsoft.com/office/drawing/2014/main" id="{1F2B27EE-3ADF-4F53-EF0A-6B4388B4783A}"/>
              </a:ext>
            </a:extLst>
          </p:cNvPr>
          <p:cNvSpPr txBox="1"/>
          <p:nvPr/>
        </p:nvSpPr>
        <p:spPr>
          <a:xfrm>
            <a:off x="320579" y="3765084"/>
            <a:ext cx="8296743" cy="861967"/>
          </a:xfrm>
          <a:prstGeom prst="rect">
            <a:avLst/>
          </a:prstGeom>
          <a:noFill/>
        </p:spPr>
        <p:txBody>
          <a:bodyPr wrap="square">
            <a:spAutoFit/>
          </a:bodyPr>
          <a:lstStyle/>
          <a:p>
            <a:pPr defTabSz="380985">
              <a:buClrTx/>
            </a:pPr>
            <a:r>
              <a:rPr lang="it-IT" sz="1667" b="1" kern="1200" err="1">
                <a:solidFill>
                  <a:srgbClr val="2A28A9"/>
                </a:solidFill>
                <a:latin typeface="Consolas" panose="020B0609020204030204" pitchFamily="49" charset="0"/>
                <a:ea typeface="+mn-ea"/>
                <a:cs typeface="Consolas" panose="020B0609020204030204" pitchFamily="49" charset="0"/>
              </a:rPr>
              <a:t>fact</a:t>
            </a:r>
            <a:r>
              <a:rPr lang="it-IT" sz="1667" b="1" kern="1200">
                <a:solidFill>
                  <a:prstClr val="black"/>
                </a:solidFill>
                <a:latin typeface="Consolas" panose="020B0609020204030204" pitchFamily="49" charset="0"/>
                <a:ea typeface="+mn-ea"/>
                <a:cs typeface="Consolas" panose="020B0609020204030204" pitchFamily="49" charset="0"/>
              </a:rPr>
              <a:t> </a:t>
            </a:r>
            <a:r>
              <a:rPr lang="it-IT" sz="1667" b="1" kern="1200" err="1">
                <a:solidFill>
                  <a:prstClr val="black"/>
                </a:solidFill>
                <a:latin typeface="Consolas" panose="020B0609020204030204" pitchFamily="49" charset="0"/>
                <a:ea typeface="+mn-ea"/>
                <a:cs typeface="Consolas" panose="020B0609020204030204" pitchFamily="49" charset="0"/>
              </a:rPr>
              <a:t>NoVisitedCitiesAtTheBeginning</a:t>
            </a:r>
            <a:r>
              <a:rPr lang="it-IT" sz="1667" b="1" kern="1200">
                <a:solidFill>
                  <a:prstClr val="black"/>
                </a:solidFill>
                <a:latin typeface="Consolas" panose="020B0609020204030204" pitchFamily="49" charset="0"/>
                <a:ea typeface="+mn-ea"/>
                <a:cs typeface="Consolas" panose="020B0609020204030204" pitchFamily="49" charset="0"/>
              </a:rPr>
              <a:t> {</a:t>
            </a:r>
          </a:p>
          <a:p>
            <a:pPr defTabSz="380985">
              <a:buClrTx/>
            </a:pPr>
            <a:r>
              <a:rPr lang="it-IT" sz="1667" b="1" kern="1200">
                <a:solidFill>
                  <a:srgbClr val="2A28A9"/>
                </a:solidFill>
                <a:latin typeface="Consolas" panose="020B0609020204030204" pitchFamily="49" charset="0"/>
                <a:ea typeface="+mn-ea"/>
                <a:cs typeface="Consolas" panose="020B0609020204030204" pitchFamily="49" charset="0"/>
              </a:rPr>
              <a:t>	all</a:t>
            </a:r>
            <a:r>
              <a:rPr lang="it-IT" sz="1667" b="1" kern="1200">
                <a:solidFill>
                  <a:prstClr val="black"/>
                </a:solidFill>
                <a:latin typeface="Consolas" panose="020B0609020204030204" pitchFamily="49" charset="0"/>
                <a:ea typeface="+mn-ea"/>
                <a:cs typeface="Consolas" panose="020B0609020204030204" pitchFamily="49" charset="0"/>
              </a:rPr>
              <a:t> p:Person | </a:t>
            </a:r>
            <a:r>
              <a:rPr lang="it-IT" sz="1667" b="1" kern="1200">
                <a:solidFill>
                  <a:srgbClr val="2A28A9"/>
                </a:solidFill>
                <a:latin typeface="Consolas" panose="020B0609020204030204" pitchFamily="49" charset="0"/>
                <a:ea typeface="+mn-ea"/>
                <a:cs typeface="Consolas" panose="020B0609020204030204" pitchFamily="49" charset="0"/>
              </a:rPr>
              <a:t>no </a:t>
            </a:r>
            <a:r>
              <a:rPr lang="it-IT" sz="1667" b="1" kern="1200" err="1">
                <a:solidFill>
                  <a:prstClr val="black"/>
                </a:solidFill>
                <a:latin typeface="Consolas" panose="020B0609020204030204" pitchFamily="49" charset="0"/>
                <a:ea typeface="+mn-ea"/>
                <a:cs typeface="Consolas" panose="020B0609020204030204" pitchFamily="49" charset="0"/>
              </a:rPr>
              <a:t>p.visited_cities</a:t>
            </a:r>
            <a:endParaRPr lang="it-IT" sz="1667" b="1" kern="1200">
              <a:solidFill>
                <a:prstClr val="black"/>
              </a:solidFill>
              <a:latin typeface="Consolas" panose="020B0609020204030204" pitchFamily="49" charset="0"/>
              <a:ea typeface="+mn-ea"/>
              <a:cs typeface="Consolas" panose="020B0609020204030204" pitchFamily="49" charset="0"/>
            </a:endParaRPr>
          </a:p>
          <a:p>
            <a:pPr defTabSz="380985">
              <a:buClrTx/>
            </a:pPr>
            <a:r>
              <a:rPr lang="it-IT" sz="1667" b="1" kern="1200">
                <a:solidFill>
                  <a:prstClr val="black"/>
                </a:solidFill>
                <a:latin typeface="Consolas" panose="020B0609020204030204" pitchFamily="49" charset="0"/>
                <a:ea typeface="+mn-ea"/>
                <a:cs typeface="Consolas" panose="020B0609020204030204" pitchFamily="49" charset="0"/>
              </a:rPr>
              <a:t>}</a:t>
            </a:r>
          </a:p>
        </p:txBody>
      </p:sp>
      <p:sp>
        <p:nvSpPr>
          <p:cNvPr id="9" name="CasellaDiTesto 8">
            <a:extLst>
              <a:ext uri="{FF2B5EF4-FFF2-40B4-BE49-F238E27FC236}">
                <a16:creationId xmlns:a16="http://schemas.microsoft.com/office/drawing/2014/main" id="{679CACA2-AB32-4744-FE16-81A2D7544439}"/>
              </a:ext>
            </a:extLst>
          </p:cNvPr>
          <p:cNvSpPr txBox="1"/>
          <p:nvPr/>
        </p:nvSpPr>
        <p:spPr>
          <a:xfrm>
            <a:off x="208521" y="3431658"/>
            <a:ext cx="10347421" cy="348878"/>
          </a:xfrm>
          <a:prstGeom prst="rect">
            <a:avLst/>
          </a:prstGeom>
          <a:noFill/>
        </p:spPr>
        <p:txBody>
          <a:bodyPr wrap="square" rtlCol="0">
            <a:spAutoFit/>
          </a:bodyPr>
          <a:lstStyle/>
          <a:p>
            <a:pPr defTabSz="380985">
              <a:buClrTx/>
            </a:pPr>
            <a:r>
              <a:rPr lang="it-IT" sz="1667" b="1" kern="1200">
                <a:solidFill>
                  <a:srgbClr val="4AC681"/>
                </a:solidFill>
                <a:latin typeface="Consolas" panose="020B0609020204030204" pitchFamily="49" charset="0"/>
                <a:ea typeface="+mn-ea"/>
                <a:cs typeface="Consolas" panose="020B0609020204030204" pitchFamily="49" charset="0"/>
              </a:rPr>
              <a:t>//At the start of the interrail the </a:t>
            </a:r>
            <a:r>
              <a:rPr lang="it-IT" sz="1667" b="1" kern="1200" err="1">
                <a:solidFill>
                  <a:srgbClr val="4AC681"/>
                </a:solidFill>
                <a:latin typeface="Consolas" panose="020B0609020204030204" pitchFamily="49" charset="0"/>
                <a:ea typeface="+mn-ea"/>
                <a:cs typeface="Consolas" panose="020B0609020204030204" pitchFamily="49" charset="0"/>
              </a:rPr>
              <a:t>person</a:t>
            </a:r>
            <a:r>
              <a:rPr lang="it-IT" sz="1667" b="1" kern="1200">
                <a:solidFill>
                  <a:srgbClr val="4AC681"/>
                </a:solidFill>
                <a:latin typeface="Consolas" panose="020B0609020204030204" pitchFamily="49" charset="0"/>
                <a:ea typeface="+mn-ea"/>
                <a:cs typeface="Consolas" panose="020B0609020204030204" pitchFamily="49" charset="0"/>
              </a:rPr>
              <a:t> </a:t>
            </a:r>
            <a:r>
              <a:rPr lang="it-IT" sz="1667" b="1" kern="1200" err="1">
                <a:solidFill>
                  <a:srgbClr val="4AC681"/>
                </a:solidFill>
                <a:latin typeface="Consolas" panose="020B0609020204030204" pitchFamily="49" charset="0"/>
                <a:ea typeface="+mn-ea"/>
                <a:cs typeface="Consolas" panose="020B0609020204030204" pitchFamily="49" charset="0"/>
              </a:rPr>
              <a:t>has</a:t>
            </a:r>
            <a:r>
              <a:rPr lang="it-IT" sz="1667" b="1" kern="1200">
                <a:solidFill>
                  <a:srgbClr val="4AC681"/>
                </a:solidFill>
                <a:latin typeface="Consolas" panose="020B0609020204030204" pitchFamily="49" charset="0"/>
                <a:ea typeface="+mn-ea"/>
                <a:cs typeface="Consolas" panose="020B0609020204030204" pitchFamily="49" charset="0"/>
              </a:rPr>
              <a:t> </a:t>
            </a:r>
            <a:r>
              <a:rPr lang="it-IT" sz="1667" b="1" kern="1200" err="1">
                <a:solidFill>
                  <a:srgbClr val="4AC681"/>
                </a:solidFill>
                <a:latin typeface="Consolas" panose="020B0609020204030204" pitchFamily="49" charset="0"/>
                <a:ea typeface="+mn-ea"/>
                <a:cs typeface="Consolas" panose="020B0609020204030204" pitchFamily="49" charset="0"/>
              </a:rPr>
              <a:t>not</a:t>
            </a:r>
            <a:r>
              <a:rPr lang="it-IT" sz="1667" b="1" kern="1200">
                <a:solidFill>
                  <a:srgbClr val="4AC681"/>
                </a:solidFill>
                <a:latin typeface="Consolas" panose="020B0609020204030204" pitchFamily="49" charset="0"/>
                <a:ea typeface="+mn-ea"/>
                <a:cs typeface="Consolas" panose="020B0609020204030204" pitchFamily="49" charset="0"/>
              </a:rPr>
              <a:t> </a:t>
            </a:r>
            <a:r>
              <a:rPr lang="it-IT" sz="1667" b="1" kern="1200" err="1">
                <a:solidFill>
                  <a:srgbClr val="4AC681"/>
                </a:solidFill>
                <a:latin typeface="Consolas" panose="020B0609020204030204" pitchFamily="49" charset="0"/>
                <a:ea typeface="+mn-ea"/>
                <a:cs typeface="Consolas" panose="020B0609020204030204" pitchFamily="49" charset="0"/>
              </a:rPr>
              <a:t>yet</a:t>
            </a:r>
            <a:r>
              <a:rPr lang="it-IT" sz="1667" b="1" kern="1200">
                <a:solidFill>
                  <a:srgbClr val="4AC681"/>
                </a:solidFill>
                <a:latin typeface="Consolas" panose="020B0609020204030204" pitchFamily="49" charset="0"/>
                <a:ea typeface="+mn-ea"/>
                <a:cs typeface="Consolas" panose="020B0609020204030204" pitchFamily="49" charset="0"/>
              </a:rPr>
              <a:t> </a:t>
            </a:r>
            <a:r>
              <a:rPr lang="it-IT" sz="1667" b="1" kern="1200" err="1">
                <a:solidFill>
                  <a:srgbClr val="4AC681"/>
                </a:solidFill>
                <a:latin typeface="Consolas" panose="020B0609020204030204" pitchFamily="49" charset="0"/>
                <a:ea typeface="+mn-ea"/>
                <a:cs typeface="Consolas" panose="020B0609020204030204" pitchFamily="49" charset="0"/>
              </a:rPr>
              <a:t>visited</a:t>
            </a:r>
            <a:r>
              <a:rPr lang="it-IT" sz="1667" b="1" kern="1200">
                <a:solidFill>
                  <a:srgbClr val="4AC681"/>
                </a:solidFill>
                <a:latin typeface="Consolas" panose="020B0609020204030204" pitchFamily="49" charset="0"/>
                <a:ea typeface="+mn-ea"/>
                <a:cs typeface="Consolas" panose="020B0609020204030204" pitchFamily="49" charset="0"/>
              </a:rPr>
              <a:t> </a:t>
            </a:r>
            <a:r>
              <a:rPr lang="it-IT" sz="1667" b="1" kern="1200" err="1">
                <a:solidFill>
                  <a:srgbClr val="4AC681"/>
                </a:solidFill>
                <a:latin typeface="Consolas" panose="020B0609020204030204" pitchFamily="49" charset="0"/>
                <a:ea typeface="+mn-ea"/>
                <a:cs typeface="Consolas" panose="020B0609020204030204" pitchFamily="49" charset="0"/>
              </a:rPr>
              <a:t>any</a:t>
            </a:r>
            <a:r>
              <a:rPr lang="it-IT" sz="1667" b="1" kern="1200">
                <a:solidFill>
                  <a:srgbClr val="4AC681"/>
                </a:solidFill>
                <a:latin typeface="Consolas" panose="020B0609020204030204" pitchFamily="49" charset="0"/>
                <a:ea typeface="+mn-ea"/>
                <a:cs typeface="Consolas" panose="020B0609020204030204" pitchFamily="49" charset="0"/>
              </a:rPr>
              <a:t> cities</a:t>
            </a:r>
          </a:p>
        </p:txBody>
      </p:sp>
      <p:pic>
        <p:nvPicPr>
          <p:cNvPr id="12" name="Immagine 11" descr="Immagine che contiene mappa&#10;&#10;Descrizione generata automaticamente">
            <a:extLst>
              <a:ext uri="{FF2B5EF4-FFF2-40B4-BE49-F238E27FC236}">
                <a16:creationId xmlns:a16="http://schemas.microsoft.com/office/drawing/2014/main" id="{531DDF19-DF55-3558-E4ED-0486739871AA}"/>
              </a:ext>
            </a:extLst>
          </p:cNvPr>
          <p:cNvPicPr>
            <a:picLocks noChangeAspect="1"/>
          </p:cNvPicPr>
          <p:nvPr/>
        </p:nvPicPr>
        <p:blipFill rotWithShape="1">
          <a:blip r:embed="rId2"/>
          <a:srcRect l="-28" t="23529" r="72675" b="-2374"/>
          <a:stretch/>
        </p:blipFill>
        <p:spPr>
          <a:xfrm>
            <a:off x="5636560" y="1059854"/>
            <a:ext cx="1488818" cy="2365695"/>
          </a:xfrm>
          <a:prstGeom prst="rect">
            <a:avLst/>
          </a:prstGeom>
        </p:spPr>
      </p:pic>
      <p:cxnSp>
        <p:nvCxnSpPr>
          <p:cNvPr id="14" name="Connettore 2 13">
            <a:extLst>
              <a:ext uri="{FF2B5EF4-FFF2-40B4-BE49-F238E27FC236}">
                <a16:creationId xmlns:a16="http://schemas.microsoft.com/office/drawing/2014/main" id="{89610CFD-E11A-5926-9D83-08EAF0FBF2F6}"/>
              </a:ext>
            </a:extLst>
          </p:cNvPr>
          <p:cNvCxnSpPr/>
          <p:nvPr/>
        </p:nvCxnSpPr>
        <p:spPr>
          <a:xfrm>
            <a:off x="5905500" y="1583205"/>
            <a:ext cx="694765" cy="1334509"/>
          </a:xfrm>
          <a:prstGeom prst="straightConnector1">
            <a:avLst/>
          </a:prstGeom>
          <a:ln w="38100">
            <a:solidFill>
              <a:srgbClr val="002060"/>
            </a:solidFill>
            <a:tailEnd type="triangle"/>
          </a:ln>
          <a:effectLst/>
        </p:spPr>
        <p:style>
          <a:lnRef idx="2">
            <a:schemeClr val="accent2"/>
          </a:lnRef>
          <a:fillRef idx="0">
            <a:schemeClr val="accent2"/>
          </a:fillRef>
          <a:effectRef idx="1">
            <a:schemeClr val="accent2"/>
          </a:effectRef>
          <a:fontRef idx="minor">
            <a:schemeClr val="tx1"/>
          </a:fontRef>
        </p:style>
      </p:cxnSp>
      <p:cxnSp>
        <p:nvCxnSpPr>
          <p:cNvPr id="15" name="Connettore 2 14">
            <a:extLst>
              <a:ext uri="{FF2B5EF4-FFF2-40B4-BE49-F238E27FC236}">
                <a16:creationId xmlns:a16="http://schemas.microsoft.com/office/drawing/2014/main" id="{6E6C872A-C6D6-F066-5343-63A4C70E87F8}"/>
              </a:ext>
            </a:extLst>
          </p:cNvPr>
          <p:cNvCxnSpPr>
            <a:cxnSpLocks/>
          </p:cNvCxnSpPr>
          <p:nvPr/>
        </p:nvCxnSpPr>
        <p:spPr>
          <a:xfrm flipH="1" flipV="1">
            <a:off x="6133822" y="1498326"/>
            <a:ext cx="690104" cy="1221998"/>
          </a:xfrm>
          <a:prstGeom prst="straightConnector1">
            <a:avLst/>
          </a:prstGeom>
          <a:ln w="38100">
            <a:solidFill>
              <a:srgbClr val="002060"/>
            </a:solidFill>
            <a:tailEnd type="triangle"/>
          </a:ln>
          <a:effectLst/>
        </p:spPr>
        <p:style>
          <a:lnRef idx="2">
            <a:schemeClr val="accent2"/>
          </a:lnRef>
          <a:fillRef idx="0">
            <a:schemeClr val="accent2"/>
          </a:fillRef>
          <a:effectRef idx="1">
            <a:schemeClr val="accent2"/>
          </a:effectRef>
          <a:fontRef idx="minor">
            <a:schemeClr val="tx1"/>
          </a:fontRef>
        </p:style>
      </p:cxnSp>
      <p:sp>
        <p:nvSpPr>
          <p:cNvPr id="10" name="Titolo 1">
            <a:extLst>
              <a:ext uri="{FF2B5EF4-FFF2-40B4-BE49-F238E27FC236}">
                <a16:creationId xmlns:a16="http://schemas.microsoft.com/office/drawing/2014/main" id="{D697D75F-FA6A-ACA1-8663-0CAE3F030873}"/>
              </a:ext>
            </a:extLst>
          </p:cNvPr>
          <p:cNvSpPr txBox="1">
            <a:spLocks/>
          </p:cNvSpPr>
          <p:nvPr/>
        </p:nvSpPr>
        <p:spPr>
          <a:xfrm>
            <a:off x="208521" y="99410"/>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EXERCISE 2</a:t>
            </a:r>
          </a:p>
        </p:txBody>
      </p:sp>
      <p:sp>
        <p:nvSpPr>
          <p:cNvPr id="11" name="TextBox 8">
            <a:extLst>
              <a:ext uri="{FF2B5EF4-FFF2-40B4-BE49-F238E27FC236}">
                <a16:creationId xmlns:a16="http://schemas.microsoft.com/office/drawing/2014/main" id="{FCBC5E01-7F9C-9B31-AA94-8EEAB8E96482}"/>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a:solidFill>
                  <a:prstClr val="white"/>
                </a:solidFill>
                <a:latin typeface="Arial" panose="020B0604020202020204" pitchFamily="34" charset="0"/>
                <a:ea typeface="+mn-ea"/>
                <a:cs typeface="Arial" panose="020B0604020202020204" pitchFamily="34" charset="0"/>
              </a:rPr>
              <a:t>Interrail: </a:t>
            </a:r>
            <a:r>
              <a:rPr lang="it-IT" sz="2333" kern="1200" err="1">
                <a:solidFill>
                  <a:prstClr val="white"/>
                </a:solidFill>
                <a:latin typeface="Arial" panose="020B0604020202020204" pitchFamily="34" charset="0"/>
                <a:ea typeface="+mn-ea"/>
                <a:cs typeface="Arial" panose="020B0604020202020204" pitchFamily="34" charset="0"/>
              </a:rPr>
              <a:t>contraints</a:t>
            </a:r>
            <a:r>
              <a:rPr lang="it-IT" sz="2333" kern="1200">
                <a:solidFill>
                  <a:prstClr val="white"/>
                </a:solidFill>
                <a:latin typeface="Arial" panose="020B0604020202020204" pitchFamily="34" charset="0"/>
                <a:ea typeface="+mn-ea"/>
                <a:cs typeface="Arial" panose="020B0604020202020204" pitchFamily="34" charset="0"/>
              </a:rPr>
              <a:t> </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2" name="TextBox 2">
            <a:extLst>
              <a:ext uri="{FF2B5EF4-FFF2-40B4-BE49-F238E27FC236}">
                <a16:creationId xmlns:a16="http://schemas.microsoft.com/office/drawing/2014/main" id="{604292FD-1A95-FF97-8CA2-AE3285FC4961}"/>
              </a:ext>
            </a:extLst>
          </p:cNvPr>
          <p:cNvSpPr txBox="1"/>
          <p:nvPr/>
        </p:nvSpPr>
        <p:spPr>
          <a:xfrm>
            <a:off x="9394785" y="220469"/>
            <a:ext cx="556648" cy="435953"/>
          </a:xfrm>
          <a:prstGeom prst="rect">
            <a:avLst/>
          </a:prstGeom>
          <a:noFill/>
        </p:spPr>
        <p:txBody>
          <a:bodyPr wrap="square" lIns="76200" tIns="38100" rIns="76200" bIns="3810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80985">
              <a:buClrTx/>
            </a:pPr>
            <a:r>
              <a:rPr lang="en-US" sz="2333">
                <a:solidFill>
                  <a:prstClr val="white"/>
                </a:solidFill>
                <a:latin typeface="Arial"/>
                <a:cs typeface="Arial"/>
              </a:rPr>
              <a:t>27</a:t>
            </a:r>
            <a:endParaRPr lang="it-IT" sz="1500">
              <a:solidFill>
                <a:prstClr val="black"/>
              </a:solidFill>
              <a:latin typeface="Calibri"/>
            </a:endParaRPr>
          </a:p>
        </p:txBody>
      </p:sp>
    </p:spTree>
    <p:extLst>
      <p:ext uri="{BB962C8B-B14F-4D97-AF65-F5344CB8AC3E}">
        <p14:creationId xmlns:p14="http://schemas.microsoft.com/office/powerpoint/2010/main" val="5427301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Elemento grafico 4" descr="Casa contorno">
            <a:extLst>
              <a:ext uri="{FF2B5EF4-FFF2-40B4-BE49-F238E27FC236}">
                <a16:creationId xmlns:a16="http://schemas.microsoft.com/office/drawing/2014/main" id="{52BCFE4B-8C08-7B87-4078-58F07F1B8B6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940889" y="1617839"/>
            <a:ext cx="2885043" cy="2885043"/>
          </a:xfrm>
          <a:prstGeom prst="rect">
            <a:avLst/>
          </a:prstGeom>
        </p:spPr>
      </p:pic>
      <p:sp>
        <p:nvSpPr>
          <p:cNvPr id="3" name="TextBox 2">
            <a:extLst>
              <a:ext uri="{FF2B5EF4-FFF2-40B4-BE49-F238E27FC236}">
                <a16:creationId xmlns:a16="http://schemas.microsoft.com/office/drawing/2014/main" id="{3B8308C3-BB23-FC6F-999D-13E7DAC5574F}"/>
              </a:ext>
            </a:extLst>
          </p:cNvPr>
          <p:cNvSpPr txBox="1"/>
          <p:nvPr/>
        </p:nvSpPr>
        <p:spPr>
          <a:xfrm>
            <a:off x="9394785" y="220469"/>
            <a:ext cx="556648" cy="435953"/>
          </a:xfrm>
          <a:prstGeom prst="rect">
            <a:avLst/>
          </a:prstGeom>
          <a:noFill/>
        </p:spPr>
        <p:txBody>
          <a:bodyPr wrap="square" lIns="76200" tIns="38100" rIns="76200" bIns="3810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80985">
              <a:buClrTx/>
            </a:pPr>
            <a:r>
              <a:rPr lang="en-US" sz="2333">
                <a:solidFill>
                  <a:prstClr val="white"/>
                </a:solidFill>
                <a:latin typeface="Arial"/>
                <a:cs typeface="Arial"/>
              </a:rPr>
              <a:t>42</a:t>
            </a:r>
            <a:endParaRPr lang="it-IT" sz="1500">
              <a:solidFill>
                <a:prstClr val="black"/>
              </a:solidFill>
              <a:latin typeface="Calibri"/>
            </a:endParaRPr>
          </a:p>
        </p:txBody>
      </p:sp>
      <p:sp>
        <p:nvSpPr>
          <p:cNvPr id="6" name="CasellaDiTesto 5">
            <a:extLst>
              <a:ext uri="{FF2B5EF4-FFF2-40B4-BE49-F238E27FC236}">
                <a16:creationId xmlns:a16="http://schemas.microsoft.com/office/drawing/2014/main" id="{F7C78981-0B7D-2BA8-5FA7-BDFA0E53685E}"/>
              </a:ext>
            </a:extLst>
          </p:cNvPr>
          <p:cNvSpPr txBox="1"/>
          <p:nvPr/>
        </p:nvSpPr>
        <p:spPr>
          <a:xfrm>
            <a:off x="4629034" y="2201243"/>
            <a:ext cx="4548037" cy="1784719"/>
          </a:xfrm>
          <a:prstGeom prst="rect">
            <a:avLst/>
          </a:prstGeom>
          <a:noFill/>
        </p:spPr>
        <p:txBody>
          <a:bodyPr wrap="square">
            <a:spAutoFit/>
          </a:bodyPr>
          <a:lstStyle/>
          <a:p>
            <a:pPr defTabSz="380985">
              <a:buClrTx/>
            </a:pPr>
            <a:r>
              <a:rPr lang="it-IT" sz="1833" kern="1200">
                <a:solidFill>
                  <a:prstClr val="black"/>
                </a:solidFill>
                <a:latin typeface="Arial" panose="020B0604020202020204" pitchFamily="34" charset="0"/>
                <a:ea typeface="+mn-ea"/>
                <a:cs typeface="Arial" panose="020B0604020202020204" pitchFamily="34" charset="0"/>
              </a:rPr>
              <a:t>Model a scenario in which </a:t>
            </a:r>
            <a:r>
              <a:rPr lang="it-IT" sz="1833" kern="1200" err="1">
                <a:solidFill>
                  <a:prstClr val="black"/>
                </a:solidFill>
                <a:latin typeface="Arial" panose="020B0604020202020204" pitchFamily="34" charset="0"/>
                <a:ea typeface="+mn-ea"/>
                <a:cs typeface="Arial" panose="020B0604020202020204" pitchFamily="34" charset="0"/>
              </a:rPr>
              <a:t>messages</a:t>
            </a:r>
            <a:r>
              <a:rPr lang="it-IT" sz="1833" kern="1200">
                <a:solidFill>
                  <a:prstClr val="black"/>
                </a:solidFill>
                <a:latin typeface="Arial" panose="020B0604020202020204" pitchFamily="34" charset="0"/>
                <a:ea typeface="+mn-ea"/>
                <a:cs typeface="Arial" panose="020B0604020202020204" pitchFamily="34" charset="0"/>
              </a:rPr>
              <a:t> can be </a:t>
            </a:r>
            <a:r>
              <a:rPr lang="it-IT" sz="1833" kern="1200" err="1">
                <a:solidFill>
                  <a:prstClr val="black"/>
                </a:solidFill>
                <a:latin typeface="Arial" panose="020B0604020202020204" pitchFamily="34" charset="0"/>
                <a:ea typeface="+mn-ea"/>
                <a:cs typeface="Arial" panose="020B0604020202020204" pitchFamily="34" charset="0"/>
              </a:rPr>
              <a:t>deleted</a:t>
            </a:r>
            <a:r>
              <a:rPr lang="it-IT" sz="1833" kern="1200">
                <a:solidFill>
                  <a:prstClr val="black"/>
                </a:solidFill>
                <a:latin typeface="Arial" panose="020B0604020202020204" pitchFamily="34" charset="0"/>
                <a:ea typeface="+mn-ea"/>
                <a:cs typeface="Arial" panose="020B0604020202020204" pitchFamily="34" charset="0"/>
              </a:rPr>
              <a:t> from a mailbox and </a:t>
            </a:r>
            <a:r>
              <a:rPr lang="it-IT" sz="1833" kern="1200" err="1">
                <a:solidFill>
                  <a:prstClr val="black"/>
                </a:solidFill>
                <a:latin typeface="Arial" panose="020B0604020202020204" pitchFamily="34" charset="0"/>
                <a:ea typeface="+mn-ea"/>
                <a:cs typeface="Arial" panose="020B0604020202020204" pitchFamily="34" charset="0"/>
              </a:rPr>
              <a:t>later</a:t>
            </a:r>
            <a:r>
              <a:rPr lang="it-IT" sz="1833" kern="1200">
                <a:solidFill>
                  <a:prstClr val="black"/>
                </a:solidFill>
                <a:latin typeface="Arial" panose="020B0604020202020204" pitchFamily="34" charset="0"/>
                <a:ea typeface="+mn-ea"/>
                <a:cs typeface="Arial" panose="020B0604020202020204" pitchFamily="34" charset="0"/>
              </a:rPr>
              <a:t> </a:t>
            </a:r>
            <a:r>
              <a:rPr lang="it-IT" sz="1833" kern="1200" err="1">
                <a:solidFill>
                  <a:prstClr val="black"/>
                </a:solidFill>
                <a:latin typeface="Arial" panose="020B0604020202020204" pitchFamily="34" charset="0"/>
                <a:ea typeface="+mn-ea"/>
                <a:cs typeface="Arial" panose="020B0604020202020204" pitchFamily="34" charset="0"/>
              </a:rPr>
              <a:t>restored</a:t>
            </a:r>
            <a:r>
              <a:rPr lang="it-IT" sz="1833" kern="1200">
                <a:solidFill>
                  <a:prstClr val="black"/>
                </a:solidFill>
                <a:latin typeface="Arial" panose="020B0604020202020204" pitchFamily="34" charset="0"/>
                <a:ea typeface="+mn-ea"/>
                <a:cs typeface="Arial" panose="020B0604020202020204" pitchFamily="34" charset="0"/>
              </a:rPr>
              <a:t>.</a:t>
            </a:r>
          </a:p>
          <a:p>
            <a:pPr defTabSz="380985">
              <a:buClrTx/>
            </a:pPr>
            <a:endParaRPr lang="it-IT" sz="1833" kern="1200">
              <a:solidFill>
                <a:prstClr val="black"/>
              </a:solidFill>
              <a:latin typeface="Arial" panose="020B0604020202020204" pitchFamily="34" charset="0"/>
              <a:ea typeface="+mn-ea"/>
              <a:cs typeface="Arial" panose="020B0604020202020204" pitchFamily="34" charset="0"/>
            </a:endParaRPr>
          </a:p>
          <a:p>
            <a:pPr defTabSz="380985">
              <a:buClrTx/>
            </a:pPr>
            <a:r>
              <a:rPr lang="it-IT" sz="1833" kern="1200" err="1">
                <a:solidFill>
                  <a:prstClr val="black"/>
                </a:solidFill>
                <a:latin typeface="Arial" panose="020B0604020202020204" pitchFamily="34" charset="0"/>
                <a:ea typeface="+mn-ea"/>
                <a:cs typeface="Arial" panose="020B0604020202020204" pitchFamily="34" charset="0"/>
              </a:rPr>
              <a:t>Hint</a:t>
            </a:r>
            <a:r>
              <a:rPr lang="it-IT" sz="1833" kern="1200">
                <a:solidFill>
                  <a:prstClr val="black"/>
                </a:solidFill>
                <a:latin typeface="Arial" panose="020B0604020202020204" pitchFamily="34" charset="0"/>
                <a:ea typeface="+mn-ea"/>
                <a:cs typeface="Arial" panose="020B0604020202020204" pitchFamily="34" charset="0"/>
              </a:rPr>
              <a:t>: the Message </a:t>
            </a:r>
            <a:r>
              <a:rPr lang="it-IT" sz="1833" kern="1200" err="1">
                <a:solidFill>
                  <a:prstClr val="black"/>
                </a:solidFill>
                <a:latin typeface="Arial" panose="020B0604020202020204" pitchFamily="34" charset="0"/>
                <a:ea typeface="+mn-ea"/>
                <a:cs typeface="Arial" panose="020B0604020202020204" pitchFamily="34" charset="0"/>
              </a:rPr>
              <a:t>ends</a:t>
            </a:r>
            <a:r>
              <a:rPr lang="it-IT" sz="1833" kern="1200">
                <a:solidFill>
                  <a:prstClr val="black"/>
                </a:solidFill>
                <a:latin typeface="Arial" panose="020B0604020202020204" pitchFamily="34" charset="0"/>
                <a:ea typeface="+mn-ea"/>
                <a:cs typeface="Arial" panose="020B0604020202020204" pitchFamily="34" charset="0"/>
              </a:rPr>
              <a:t> up in a Trash and can be </a:t>
            </a:r>
            <a:r>
              <a:rPr lang="it-IT" sz="1833" kern="1200" err="1">
                <a:solidFill>
                  <a:prstClr val="black"/>
                </a:solidFill>
                <a:latin typeface="Arial" panose="020B0604020202020204" pitchFamily="34" charset="0"/>
                <a:ea typeface="+mn-ea"/>
                <a:cs typeface="Arial" panose="020B0604020202020204" pitchFamily="34" charset="0"/>
              </a:rPr>
              <a:t>restored</a:t>
            </a:r>
            <a:r>
              <a:rPr lang="it-IT" sz="1833" kern="1200">
                <a:solidFill>
                  <a:prstClr val="black"/>
                </a:solidFill>
                <a:latin typeface="Arial" panose="020B0604020202020204" pitchFamily="34" charset="0"/>
                <a:ea typeface="+mn-ea"/>
                <a:cs typeface="Arial" panose="020B0604020202020204" pitchFamily="34" charset="0"/>
              </a:rPr>
              <a:t> from there.</a:t>
            </a:r>
          </a:p>
        </p:txBody>
      </p:sp>
      <p:sp>
        <p:nvSpPr>
          <p:cNvPr id="8" name="Titolo 1">
            <a:extLst>
              <a:ext uri="{FF2B5EF4-FFF2-40B4-BE49-F238E27FC236}">
                <a16:creationId xmlns:a16="http://schemas.microsoft.com/office/drawing/2014/main" id="{C0361D15-B053-8411-8F0A-3DF5109E4A48}"/>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EXERCISE 3</a:t>
            </a:r>
          </a:p>
        </p:txBody>
      </p:sp>
      <p:sp>
        <p:nvSpPr>
          <p:cNvPr id="9" name="TextBox 11">
            <a:extLst>
              <a:ext uri="{FF2B5EF4-FFF2-40B4-BE49-F238E27FC236}">
                <a16:creationId xmlns:a16="http://schemas.microsoft.com/office/drawing/2014/main" id="{3D5EC7DA-8C0F-9D39-F404-E6C119CDDCA6}"/>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a:solidFill>
                  <a:prstClr val="white"/>
                </a:solidFill>
                <a:latin typeface="Arial" panose="020B0604020202020204" pitchFamily="34" charset="0"/>
                <a:ea typeface="+mn-ea"/>
                <a:cs typeface="Arial" panose="020B0604020202020204" pitchFamily="34" charset="0"/>
              </a:rPr>
              <a:t>Message </a:t>
            </a:r>
            <a:r>
              <a:rPr lang="it-IT" sz="2333" kern="1200" err="1">
                <a:solidFill>
                  <a:prstClr val="white"/>
                </a:solidFill>
                <a:latin typeface="Arial" panose="020B0604020202020204" pitchFamily="34" charset="0"/>
                <a:ea typeface="+mn-ea"/>
                <a:cs typeface="Arial" panose="020B0604020202020204" pitchFamily="34" charset="0"/>
              </a:rPr>
              <a:t>Deletion</a:t>
            </a:r>
            <a:r>
              <a:rPr lang="it-IT" sz="2333" kern="1200">
                <a:solidFill>
                  <a:prstClr val="white"/>
                </a:solidFill>
                <a:latin typeface="Arial" panose="020B0604020202020204" pitchFamily="34" charset="0"/>
                <a:ea typeface="+mn-ea"/>
                <a:cs typeface="Arial" panose="020B0604020202020204" pitchFamily="34" charset="0"/>
              </a:rPr>
              <a:t> from Mailbox</a:t>
            </a:r>
            <a:endParaRPr lang="en-US" sz="2333" kern="1200">
              <a:solidFill>
                <a:prstClr val="white"/>
              </a:solidFill>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263753503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uppo 3">
            <a:extLst>
              <a:ext uri="{FF2B5EF4-FFF2-40B4-BE49-F238E27FC236}">
                <a16:creationId xmlns:a16="http://schemas.microsoft.com/office/drawing/2014/main" id="{867CE2C3-8682-4672-1B60-1FD11A8F3528}"/>
              </a:ext>
            </a:extLst>
          </p:cNvPr>
          <p:cNvGrpSpPr/>
          <p:nvPr/>
        </p:nvGrpSpPr>
        <p:grpSpPr>
          <a:xfrm>
            <a:off x="68855" y="1412427"/>
            <a:ext cx="10137006" cy="3308598"/>
            <a:chOff x="82626" y="1694912"/>
            <a:chExt cx="12164407" cy="3970318"/>
          </a:xfrm>
        </p:grpSpPr>
        <p:sp>
          <p:nvSpPr>
            <p:cNvPr id="7" name="CasellaDiTesto 6">
              <a:extLst>
                <a:ext uri="{FF2B5EF4-FFF2-40B4-BE49-F238E27FC236}">
                  <a16:creationId xmlns:a16="http://schemas.microsoft.com/office/drawing/2014/main" id="{FA388DA6-5FFC-791A-9214-A3D1C5832762}"/>
                </a:ext>
              </a:extLst>
            </p:cNvPr>
            <p:cNvSpPr txBox="1"/>
            <p:nvPr/>
          </p:nvSpPr>
          <p:spPr>
            <a:xfrm>
              <a:off x="82626" y="1694912"/>
              <a:ext cx="4964368" cy="3970318"/>
            </a:xfrm>
            <a:prstGeom prst="rect">
              <a:avLst/>
            </a:prstGeom>
            <a:noFill/>
          </p:spPr>
          <p:txBody>
            <a:bodyPr wrap="square" lIns="76200" tIns="38100" rIns="76200" bIns="38100" rtlCol="0" anchor="t">
              <a:spAutoFit/>
            </a:bodyPr>
            <a:lstStyle/>
            <a:p>
              <a:pPr defTabSz="380985">
                <a:buClrTx/>
              </a:pPr>
              <a:r>
                <a:rPr lang="it-IT" sz="1500" b="1" kern="1200">
                  <a:solidFill>
                    <a:srgbClr val="2A28A9"/>
                  </a:solidFill>
                  <a:latin typeface="Consolas"/>
                  <a:ea typeface="+mn-lt"/>
                  <a:cs typeface="Calibri"/>
                </a:rPr>
                <a:t>var </a:t>
              </a:r>
              <a:r>
                <a:rPr lang="it-IT" sz="1500" b="1" kern="1200" err="1">
                  <a:solidFill>
                    <a:srgbClr val="2A28A9"/>
                  </a:solidFill>
                  <a:latin typeface="Consolas"/>
                  <a:ea typeface="+mn-lt"/>
                  <a:cs typeface="Calibri"/>
                </a:rPr>
                <a:t>sig</a:t>
              </a:r>
              <a:r>
                <a:rPr lang="it-IT" sz="1500" b="1" kern="1200">
                  <a:solidFill>
                    <a:srgbClr val="2A28A9"/>
                  </a:solidFill>
                  <a:latin typeface="Consolas"/>
                  <a:ea typeface="+mn-lt"/>
                  <a:cs typeface="Calibri"/>
                </a:rPr>
                <a:t> </a:t>
              </a:r>
              <a:r>
                <a:rPr lang="it-IT" sz="1500" b="1" kern="1200">
                  <a:solidFill>
                    <a:prstClr val="black"/>
                  </a:solidFill>
                  <a:latin typeface="Consolas"/>
                  <a:ea typeface="+mn-lt"/>
                  <a:cs typeface="Calibri"/>
                </a:rPr>
                <a:t>Message {}</a:t>
              </a:r>
            </a:p>
            <a:p>
              <a:pPr defTabSz="380985">
                <a:buClrTx/>
              </a:pPr>
              <a:r>
                <a:rPr lang="it-IT" sz="1500" b="1" kern="1200">
                  <a:solidFill>
                    <a:srgbClr val="2A28A9"/>
                  </a:solidFill>
                  <a:latin typeface="Consolas"/>
                  <a:ea typeface="+mn-lt"/>
                  <a:cs typeface="Calibri"/>
                </a:rPr>
                <a:t>var </a:t>
              </a:r>
              <a:r>
                <a:rPr lang="it-IT" sz="1500" b="1" kern="1200" err="1">
                  <a:solidFill>
                    <a:srgbClr val="2A28A9"/>
                  </a:solidFill>
                  <a:latin typeface="Consolas"/>
                  <a:ea typeface="+mn-lt"/>
                  <a:cs typeface="Calibri"/>
                </a:rPr>
                <a:t>sig</a:t>
              </a:r>
              <a:r>
                <a:rPr lang="it-IT" sz="1500" b="1" kern="1200">
                  <a:solidFill>
                    <a:prstClr val="black"/>
                  </a:solidFill>
                  <a:latin typeface="Consolas"/>
                  <a:ea typeface="+mn-lt"/>
                  <a:cs typeface="Calibri"/>
                </a:rPr>
                <a:t> Trash </a:t>
              </a:r>
              <a:r>
                <a:rPr lang="it-IT" sz="1500" b="1" kern="1200">
                  <a:solidFill>
                    <a:srgbClr val="2A28A9"/>
                  </a:solidFill>
                  <a:latin typeface="Consolas"/>
                  <a:ea typeface="+mn-lt"/>
                  <a:cs typeface="Calibri"/>
                </a:rPr>
                <a:t>in </a:t>
              </a:r>
              <a:r>
                <a:rPr lang="it-IT" sz="1500" b="1" kern="1200">
                  <a:solidFill>
                    <a:prstClr val="black"/>
                  </a:solidFill>
                  <a:latin typeface="Consolas"/>
                  <a:ea typeface="+mn-lt"/>
                  <a:cs typeface="Calibri"/>
                </a:rPr>
                <a:t>Message {}</a:t>
              </a:r>
            </a:p>
            <a:p>
              <a:pPr defTabSz="380985">
                <a:buClrTx/>
              </a:pPr>
              <a:endParaRPr lang="it-IT" sz="1500" b="1" kern="1200">
                <a:solidFill>
                  <a:prstClr val="black"/>
                </a:solidFill>
                <a:latin typeface="Consolas"/>
                <a:ea typeface="+mn-ea"/>
                <a:cs typeface="Calibri"/>
              </a:endParaRPr>
            </a:p>
            <a:p>
              <a:pPr defTabSz="380985">
                <a:buClrTx/>
              </a:pPr>
              <a:r>
                <a:rPr lang="it-IT" sz="1500" b="1" kern="1200" err="1">
                  <a:solidFill>
                    <a:srgbClr val="2A28A9"/>
                  </a:solidFill>
                  <a:latin typeface="Consolas"/>
                  <a:ea typeface="+mn-lt"/>
                  <a:cs typeface="Calibri"/>
                </a:rPr>
                <a:t>pred</a:t>
              </a:r>
              <a:r>
                <a:rPr lang="it-IT" sz="1500" b="1" kern="1200">
                  <a:solidFill>
                    <a:srgbClr val="2A28A9"/>
                  </a:solidFill>
                  <a:latin typeface="Consolas"/>
                  <a:ea typeface="+mn-lt"/>
                  <a:cs typeface="Calibri"/>
                </a:rPr>
                <a:t> </a:t>
              </a:r>
              <a:r>
                <a:rPr lang="it-IT" sz="1500" b="1" kern="1200">
                  <a:solidFill>
                    <a:prstClr val="black"/>
                  </a:solidFill>
                  <a:latin typeface="Consolas"/>
                  <a:ea typeface="+mn-lt"/>
                  <a:cs typeface="Calibri"/>
                </a:rPr>
                <a:t>delete[m: Message] {</a:t>
              </a:r>
              <a:endParaRPr lang="it-IT" sz="1500" b="1" kern="1200">
                <a:solidFill>
                  <a:prstClr val="black"/>
                </a:solidFill>
                <a:latin typeface="Consolas"/>
                <a:ea typeface="+mn-ea"/>
                <a:cs typeface="+mn-cs"/>
              </a:endParaRPr>
            </a:p>
            <a:p>
              <a:pPr defTabSz="380985">
                <a:buClrTx/>
              </a:pPr>
              <a:r>
                <a:rPr lang="it-IT" sz="1500" b="1" kern="1200">
                  <a:solidFill>
                    <a:prstClr val="black"/>
                  </a:solidFill>
                  <a:latin typeface="Consolas"/>
                  <a:ea typeface="+mn-lt"/>
                  <a:cs typeface="Calibri"/>
                </a:rPr>
                <a:t>    m </a:t>
              </a:r>
              <a:r>
                <a:rPr lang="it-IT" sz="1500" b="1" kern="1200">
                  <a:solidFill>
                    <a:srgbClr val="2A28A9"/>
                  </a:solidFill>
                  <a:latin typeface="Consolas"/>
                  <a:ea typeface="+mn-lt"/>
                  <a:cs typeface="Calibri"/>
                </a:rPr>
                <a:t>not in</a:t>
              </a:r>
              <a:r>
                <a:rPr lang="it-IT" sz="1500" b="1" kern="1200">
                  <a:solidFill>
                    <a:prstClr val="black"/>
                  </a:solidFill>
                  <a:latin typeface="Consolas"/>
                  <a:ea typeface="+mn-lt"/>
                  <a:cs typeface="Calibri"/>
                </a:rPr>
                <a:t> Trash</a:t>
              </a:r>
              <a:endParaRPr lang="it-IT" sz="1500" b="1" kern="1200">
                <a:solidFill>
                  <a:prstClr val="black"/>
                </a:solidFill>
                <a:latin typeface="Consolas"/>
                <a:ea typeface="+mn-ea"/>
                <a:cs typeface="+mn-cs"/>
              </a:endParaRPr>
            </a:p>
            <a:p>
              <a:pPr defTabSz="380985">
                <a:buClrTx/>
              </a:pPr>
              <a:r>
                <a:rPr lang="it-IT" sz="1500" b="1" kern="1200">
                  <a:solidFill>
                    <a:prstClr val="black"/>
                  </a:solidFill>
                  <a:latin typeface="Consolas"/>
                  <a:ea typeface="+mn-lt"/>
                  <a:cs typeface="Calibri"/>
                </a:rPr>
                <a:t>    Trash' = Trash + m</a:t>
              </a:r>
              <a:endParaRPr lang="it-IT" sz="1500" b="1" kern="1200">
                <a:solidFill>
                  <a:prstClr val="black"/>
                </a:solidFill>
                <a:latin typeface="Consolas"/>
                <a:ea typeface="+mn-ea"/>
                <a:cs typeface="+mn-cs"/>
              </a:endParaRPr>
            </a:p>
            <a:p>
              <a:pPr defTabSz="380985">
                <a:buClrTx/>
              </a:pPr>
              <a:r>
                <a:rPr lang="it-IT" sz="1500" b="1" kern="1200">
                  <a:solidFill>
                    <a:prstClr val="black"/>
                  </a:solidFill>
                  <a:latin typeface="Consolas"/>
                  <a:ea typeface="+mn-lt"/>
                  <a:cs typeface="Calibri"/>
                </a:rPr>
                <a:t>    Message' = Message</a:t>
              </a:r>
              <a:endParaRPr lang="it-IT" sz="1500" b="1" kern="1200">
                <a:solidFill>
                  <a:prstClr val="black"/>
                </a:solidFill>
                <a:latin typeface="Consolas"/>
                <a:ea typeface="+mn-ea"/>
                <a:cs typeface="+mn-cs"/>
              </a:endParaRPr>
            </a:p>
            <a:p>
              <a:pPr defTabSz="380985">
                <a:buClrTx/>
              </a:pPr>
              <a:r>
                <a:rPr lang="it-IT" sz="1500" b="1" kern="1200">
                  <a:solidFill>
                    <a:prstClr val="black"/>
                  </a:solidFill>
                  <a:latin typeface="Consolas"/>
                  <a:ea typeface="+mn-lt"/>
                  <a:cs typeface="Calibri"/>
                </a:rPr>
                <a:t>}</a:t>
              </a:r>
              <a:endParaRPr lang="it-IT" sz="1500" b="1" kern="1200">
                <a:solidFill>
                  <a:prstClr val="black"/>
                </a:solidFill>
                <a:latin typeface="Consolas"/>
                <a:ea typeface="+mn-ea"/>
                <a:cs typeface="+mn-cs"/>
              </a:endParaRPr>
            </a:p>
            <a:p>
              <a:pPr defTabSz="380985">
                <a:buClrTx/>
              </a:pPr>
              <a:endParaRPr lang="it-IT" sz="1500" b="1" kern="1200">
                <a:solidFill>
                  <a:prstClr val="black"/>
                </a:solidFill>
                <a:latin typeface="Consolas"/>
                <a:ea typeface="+mn-ea"/>
                <a:cs typeface="+mn-cs"/>
              </a:endParaRPr>
            </a:p>
            <a:p>
              <a:pPr defTabSz="380985">
                <a:buClrTx/>
              </a:pPr>
              <a:r>
                <a:rPr lang="it-IT" sz="1500" b="1" kern="1200" err="1">
                  <a:solidFill>
                    <a:srgbClr val="2A28A9"/>
                  </a:solidFill>
                  <a:latin typeface="Consolas"/>
                  <a:ea typeface="+mn-lt"/>
                  <a:cs typeface="Calibri"/>
                </a:rPr>
                <a:t>pred</a:t>
              </a:r>
              <a:r>
                <a:rPr lang="it-IT" sz="1500" b="1" kern="1200">
                  <a:solidFill>
                    <a:prstClr val="black"/>
                  </a:solidFill>
                  <a:latin typeface="Consolas"/>
                  <a:ea typeface="+mn-lt"/>
                  <a:cs typeface="Calibri"/>
                </a:rPr>
                <a:t> </a:t>
              </a:r>
              <a:r>
                <a:rPr lang="it-IT" sz="1500" b="1" kern="1200" err="1">
                  <a:solidFill>
                    <a:prstClr val="black"/>
                  </a:solidFill>
                  <a:latin typeface="Consolas"/>
                  <a:ea typeface="+mn-lt"/>
                  <a:cs typeface="Calibri"/>
                </a:rPr>
                <a:t>restore</a:t>
              </a:r>
              <a:r>
                <a:rPr lang="it-IT" sz="1500" b="1" kern="1200">
                  <a:solidFill>
                    <a:prstClr val="black"/>
                  </a:solidFill>
                  <a:latin typeface="Consolas"/>
                  <a:ea typeface="+mn-lt"/>
                  <a:cs typeface="Calibri"/>
                </a:rPr>
                <a:t>[m: Message] {</a:t>
              </a:r>
              <a:endParaRPr lang="it-IT" sz="1500" b="1" kern="1200">
                <a:solidFill>
                  <a:prstClr val="black"/>
                </a:solidFill>
                <a:latin typeface="Consolas"/>
                <a:ea typeface="+mn-ea"/>
                <a:cs typeface="+mn-cs"/>
              </a:endParaRPr>
            </a:p>
            <a:p>
              <a:pPr defTabSz="380985">
                <a:buClrTx/>
              </a:pPr>
              <a:r>
                <a:rPr lang="it-IT" sz="1500" b="1" kern="1200">
                  <a:solidFill>
                    <a:prstClr val="black"/>
                  </a:solidFill>
                  <a:latin typeface="Consolas"/>
                  <a:ea typeface="+mn-lt"/>
                  <a:cs typeface="Calibri"/>
                </a:rPr>
                <a:t>    m </a:t>
              </a:r>
              <a:r>
                <a:rPr lang="it-IT" sz="1500" b="1" kern="1200">
                  <a:solidFill>
                    <a:srgbClr val="2A28A9"/>
                  </a:solidFill>
                  <a:latin typeface="Consolas"/>
                  <a:ea typeface="+mn-lt"/>
                  <a:cs typeface="Calibri"/>
                </a:rPr>
                <a:t>in </a:t>
              </a:r>
              <a:r>
                <a:rPr lang="it-IT" sz="1500" b="1" kern="1200">
                  <a:solidFill>
                    <a:prstClr val="black"/>
                  </a:solidFill>
                  <a:latin typeface="Consolas"/>
                  <a:ea typeface="+mn-lt"/>
                  <a:cs typeface="Calibri"/>
                </a:rPr>
                <a:t>Trash</a:t>
              </a:r>
              <a:endParaRPr lang="it-IT" sz="1500" b="1" kern="1200">
                <a:solidFill>
                  <a:prstClr val="black"/>
                </a:solidFill>
                <a:latin typeface="Consolas"/>
                <a:ea typeface="+mn-ea"/>
                <a:cs typeface="+mn-cs"/>
              </a:endParaRPr>
            </a:p>
            <a:p>
              <a:pPr defTabSz="380985">
                <a:buClrTx/>
              </a:pPr>
              <a:r>
                <a:rPr lang="it-IT" sz="1500" b="1" kern="1200">
                  <a:solidFill>
                    <a:prstClr val="black"/>
                  </a:solidFill>
                  <a:latin typeface="Consolas"/>
                  <a:ea typeface="+mn-lt"/>
                  <a:cs typeface="Calibri"/>
                </a:rPr>
                <a:t>    Trash' = Trash - m</a:t>
              </a:r>
              <a:endParaRPr lang="it-IT" sz="1500" b="1" kern="1200">
                <a:solidFill>
                  <a:prstClr val="black"/>
                </a:solidFill>
                <a:latin typeface="Consolas"/>
                <a:ea typeface="+mn-ea"/>
                <a:cs typeface="+mn-cs"/>
              </a:endParaRPr>
            </a:p>
            <a:p>
              <a:pPr defTabSz="380985">
                <a:buClrTx/>
              </a:pPr>
              <a:r>
                <a:rPr lang="it-IT" sz="1500" b="1" kern="1200">
                  <a:solidFill>
                    <a:prstClr val="black"/>
                  </a:solidFill>
                  <a:latin typeface="Consolas"/>
                  <a:ea typeface="+mn-lt"/>
                  <a:cs typeface="Calibri"/>
                </a:rPr>
                <a:t>    Message' = Message</a:t>
              </a:r>
              <a:endParaRPr lang="it-IT" sz="1500" b="1" kern="1200">
                <a:solidFill>
                  <a:prstClr val="black"/>
                </a:solidFill>
                <a:latin typeface="Consolas"/>
                <a:ea typeface="+mn-ea"/>
                <a:cs typeface="+mn-cs"/>
              </a:endParaRPr>
            </a:p>
            <a:p>
              <a:pPr defTabSz="380985">
                <a:buClrTx/>
              </a:pPr>
              <a:r>
                <a:rPr lang="it-IT" sz="1500" b="1" kern="1200">
                  <a:solidFill>
                    <a:prstClr val="black"/>
                  </a:solidFill>
                  <a:latin typeface="Consolas"/>
                  <a:ea typeface="+mn-lt"/>
                  <a:cs typeface="Calibri"/>
                </a:rPr>
                <a:t>}</a:t>
              </a:r>
              <a:endParaRPr lang="it-IT" sz="1500" b="1" kern="1200">
                <a:solidFill>
                  <a:prstClr val="black"/>
                </a:solidFill>
                <a:latin typeface="Consolas"/>
                <a:ea typeface="+mn-ea"/>
                <a:cs typeface="+mn-cs"/>
              </a:endParaRPr>
            </a:p>
          </p:txBody>
        </p:sp>
        <p:sp>
          <p:nvSpPr>
            <p:cNvPr id="3" name="CasellaDiTesto 2">
              <a:extLst>
                <a:ext uri="{FF2B5EF4-FFF2-40B4-BE49-F238E27FC236}">
                  <a16:creationId xmlns:a16="http://schemas.microsoft.com/office/drawing/2014/main" id="{5E0697A8-B498-740C-E1B4-9372487C381A}"/>
                </a:ext>
              </a:extLst>
            </p:cNvPr>
            <p:cNvSpPr txBox="1"/>
            <p:nvPr/>
          </p:nvSpPr>
          <p:spPr>
            <a:xfrm>
              <a:off x="6096000" y="1694912"/>
              <a:ext cx="6151033" cy="3693320"/>
            </a:xfrm>
            <a:prstGeom prst="rect">
              <a:avLst/>
            </a:prstGeom>
            <a:noFill/>
          </p:spPr>
          <p:txBody>
            <a:bodyPr rot="0" spcFirstLastPara="0" vertOverflow="overflow" horzOverflow="overflow" vert="horz" wrap="square" lIns="76200" tIns="38100" rIns="76200" bIns="38100" numCol="1" spcCol="0" rtlCol="0" fromWordArt="0" anchor="t" anchorCtr="0" forceAA="0" compatLnSpc="1">
              <a:prstTxWarp prst="textNoShape">
                <a:avLst/>
              </a:prstTxWarp>
              <a:spAutoFit/>
            </a:bodyPr>
            <a:lstStyle/>
            <a:p>
              <a:pPr defTabSz="380985">
                <a:buClrTx/>
              </a:pPr>
              <a:r>
                <a:rPr lang="it-IT" sz="1500" b="1" kern="1200" err="1">
                  <a:solidFill>
                    <a:srgbClr val="2A28A9"/>
                  </a:solidFill>
                  <a:latin typeface="Consolas"/>
                  <a:ea typeface="+mn-ea"/>
                  <a:cs typeface="+mn-cs"/>
                </a:rPr>
                <a:t>pred</a:t>
              </a:r>
              <a:r>
                <a:rPr lang="it-IT" sz="1500" b="1" kern="1200">
                  <a:solidFill>
                    <a:srgbClr val="2A28A9"/>
                  </a:solidFill>
                  <a:latin typeface="Consolas"/>
                  <a:ea typeface="+mn-ea"/>
                  <a:cs typeface="+mn-cs"/>
                </a:rPr>
                <a:t> </a:t>
              </a:r>
              <a:r>
                <a:rPr lang="it-IT" sz="1500" b="1" kern="1200" err="1">
                  <a:solidFill>
                    <a:prstClr val="black"/>
                  </a:solidFill>
                  <a:latin typeface="Consolas"/>
                  <a:ea typeface="+mn-ea"/>
                  <a:cs typeface="+mn-cs"/>
                </a:rPr>
                <a:t>empty</a:t>
              </a:r>
              <a:r>
                <a:rPr lang="it-IT" sz="1500" b="1" kern="1200">
                  <a:solidFill>
                    <a:prstClr val="black"/>
                  </a:solidFill>
                  <a:latin typeface="Consolas"/>
                  <a:ea typeface="+mn-ea"/>
                  <a:cs typeface="+mn-cs"/>
                </a:rPr>
                <a:t> {​</a:t>
              </a:r>
            </a:p>
            <a:p>
              <a:pPr defTabSz="380985">
                <a:buClrTx/>
              </a:pPr>
              <a:r>
                <a:rPr lang="it-IT" sz="1500" b="1" kern="1200">
                  <a:solidFill>
                    <a:prstClr val="black"/>
                  </a:solidFill>
                  <a:latin typeface="Consolas"/>
                  <a:ea typeface="+mn-ea"/>
                  <a:cs typeface="+mn-cs"/>
                </a:rPr>
                <a:t>    #Trash &gt; 0</a:t>
              </a:r>
            </a:p>
            <a:p>
              <a:pPr defTabSz="380985">
                <a:buClrTx/>
              </a:pPr>
              <a:r>
                <a:rPr lang="it-IT" sz="1500" b="1" kern="1200">
                  <a:solidFill>
                    <a:srgbClr val="2A28A9"/>
                  </a:solidFill>
                  <a:latin typeface="Consolas"/>
                  <a:ea typeface="+mn-ea"/>
                  <a:cs typeface="+mn-cs"/>
                </a:rPr>
                <a:t>	after </a:t>
              </a:r>
              <a:r>
                <a:rPr lang="it-IT" sz="1500" b="1" kern="1200">
                  <a:solidFill>
                    <a:prstClr val="black"/>
                  </a:solidFill>
                  <a:latin typeface="Consolas"/>
                  <a:ea typeface="+mn-ea"/>
                  <a:cs typeface="+mn-cs"/>
                </a:rPr>
                <a:t>#Trash = 0​</a:t>
              </a:r>
            </a:p>
            <a:p>
              <a:pPr defTabSz="380985">
                <a:buClrTx/>
              </a:pPr>
              <a:r>
                <a:rPr lang="it-IT" sz="1500" b="1" kern="1200">
                  <a:solidFill>
                    <a:prstClr val="black"/>
                  </a:solidFill>
                  <a:latin typeface="Consolas"/>
                  <a:ea typeface="+mn-ea"/>
                  <a:cs typeface="+mn-cs"/>
                </a:rPr>
                <a:t>}​</a:t>
              </a:r>
            </a:p>
            <a:p>
              <a:pPr defTabSz="380985">
                <a:buClrTx/>
              </a:pPr>
              <a:r>
                <a:rPr lang="it-IT" sz="1500" b="1" kern="1200">
                  <a:solidFill>
                    <a:prstClr val="black"/>
                  </a:solidFill>
                  <a:latin typeface="Consolas"/>
                  <a:ea typeface="+mn-ea"/>
                  <a:cs typeface="+mn-cs"/>
                </a:rPr>
                <a:t>​</a:t>
              </a:r>
            </a:p>
            <a:p>
              <a:pPr defTabSz="380985">
                <a:buClrTx/>
              </a:pPr>
              <a:r>
                <a:rPr lang="it-IT" sz="1500" b="1" kern="1200" err="1">
                  <a:solidFill>
                    <a:srgbClr val="2A28A9"/>
                  </a:solidFill>
                  <a:latin typeface="Consolas"/>
                  <a:ea typeface="+mn-ea"/>
                  <a:cs typeface="+mn-cs"/>
                </a:rPr>
                <a:t>pred</a:t>
              </a:r>
              <a:r>
                <a:rPr lang="it-IT" sz="1500" b="1" kern="1200">
                  <a:solidFill>
                    <a:srgbClr val="2A28A9"/>
                  </a:solidFill>
                  <a:latin typeface="Consolas"/>
                  <a:ea typeface="+mn-ea"/>
                  <a:cs typeface="+mn-cs"/>
                </a:rPr>
                <a:t> </a:t>
              </a:r>
              <a:r>
                <a:rPr lang="it-IT" sz="1500" b="1" kern="1200" err="1">
                  <a:solidFill>
                    <a:prstClr val="black"/>
                  </a:solidFill>
                  <a:latin typeface="Consolas"/>
                  <a:ea typeface="+mn-ea"/>
                  <a:cs typeface="+mn-cs"/>
                </a:rPr>
                <a:t>doNothing</a:t>
              </a:r>
              <a:r>
                <a:rPr lang="it-IT" sz="1500" b="1" kern="1200">
                  <a:solidFill>
                    <a:prstClr val="black"/>
                  </a:solidFill>
                  <a:latin typeface="Consolas"/>
                  <a:ea typeface="+mn-ea"/>
                  <a:cs typeface="+mn-cs"/>
                </a:rPr>
                <a:t> {​</a:t>
              </a:r>
            </a:p>
            <a:p>
              <a:pPr defTabSz="380985">
                <a:buClrTx/>
              </a:pPr>
              <a:r>
                <a:rPr lang="it-IT" sz="1500" b="1" kern="1200">
                  <a:solidFill>
                    <a:prstClr val="black"/>
                  </a:solidFill>
                  <a:latin typeface="Consolas"/>
                  <a:ea typeface="+mn-ea"/>
                  <a:cs typeface="+mn-cs"/>
                </a:rPr>
                <a:t>    Message' = Message​</a:t>
              </a:r>
            </a:p>
            <a:p>
              <a:pPr defTabSz="380985">
                <a:buClrTx/>
              </a:pPr>
              <a:r>
                <a:rPr lang="it-IT" sz="1500" b="1" kern="1200">
                  <a:solidFill>
                    <a:prstClr val="black"/>
                  </a:solidFill>
                  <a:latin typeface="Consolas"/>
                  <a:ea typeface="+mn-ea"/>
                  <a:cs typeface="+mn-cs"/>
                </a:rPr>
                <a:t>    Trash' = Trash​</a:t>
              </a:r>
            </a:p>
            <a:p>
              <a:pPr defTabSz="380985">
                <a:buClrTx/>
              </a:pPr>
              <a:r>
                <a:rPr lang="it-IT" sz="1500" b="1" kern="1200">
                  <a:solidFill>
                    <a:prstClr val="black"/>
                  </a:solidFill>
                  <a:latin typeface="Consolas"/>
                  <a:ea typeface="+mn-ea"/>
                  <a:cs typeface="+mn-cs"/>
                </a:rPr>
                <a:t>}​</a:t>
              </a:r>
            </a:p>
            <a:p>
              <a:pPr defTabSz="380985">
                <a:buClrTx/>
              </a:pPr>
              <a:r>
                <a:rPr lang="it-IT" sz="1500" b="1" kern="1200">
                  <a:solidFill>
                    <a:prstClr val="black"/>
                  </a:solidFill>
                  <a:latin typeface="Consolas"/>
                  <a:ea typeface="+mn-ea"/>
                  <a:cs typeface="+mn-cs"/>
                </a:rPr>
                <a:t>​</a:t>
              </a:r>
            </a:p>
            <a:p>
              <a:pPr defTabSz="380985">
                <a:buClrTx/>
              </a:pPr>
              <a:r>
                <a:rPr lang="it-IT" sz="1500" b="1" kern="1200" err="1">
                  <a:solidFill>
                    <a:srgbClr val="2A28A9"/>
                  </a:solidFill>
                  <a:latin typeface="Consolas"/>
                  <a:ea typeface="+mn-ea"/>
                  <a:cs typeface="+mn-cs"/>
                </a:rPr>
                <a:t>pred</a:t>
              </a:r>
              <a:r>
                <a:rPr lang="it-IT" sz="1500" b="1" kern="1200">
                  <a:solidFill>
                    <a:srgbClr val="2A28A9"/>
                  </a:solidFill>
                  <a:latin typeface="Consolas"/>
                  <a:ea typeface="+mn-ea"/>
                  <a:cs typeface="+mn-cs"/>
                </a:rPr>
                <a:t> </a:t>
              </a:r>
              <a:r>
                <a:rPr lang="it-IT" sz="1500" b="1" kern="1200" err="1">
                  <a:solidFill>
                    <a:prstClr val="black"/>
                  </a:solidFill>
                  <a:latin typeface="Consolas"/>
                  <a:ea typeface="+mn-ea"/>
                  <a:cs typeface="+mn-cs"/>
                </a:rPr>
                <a:t>restoreEnabled</a:t>
              </a:r>
              <a:r>
                <a:rPr lang="it-IT" sz="1500" b="1" kern="1200">
                  <a:solidFill>
                    <a:prstClr val="black"/>
                  </a:solidFill>
                  <a:latin typeface="Consolas"/>
                  <a:ea typeface="+mn-ea"/>
                  <a:cs typeface="+mn-cs"/>
                </a:rPr>
                <a:t>[</a:t>
              </a:r>
              <a:r>
                <a:rPr lang="it-IT" sz="1500" b="1" kern="1200" err="1">
                  <a:solidFill>
                    <a:prstClr val="black"/>
                  </a:solidFill>
                  <a:latin typeface="Consolas"/>
                  <a:ea typeface="+mn-ea"/>
                  <a:cs typeface="+mn-cs"/>
                </a:rPr>
                <a:t>m:Message</a:t>
              </a:r>
              <a:r>
                <a:rPr lang="it-IT" sz="1500" b="1" kern="1200">
                  <a:solidFill>
                    <a:prstClr val="black"/>
                  </a:solidFill>
                  <a:latin typeface="Consolas"/>
                  <a:ea typeface="+mn-ea"/>
                  <a:cs typeface="+mn-cs"/>
                </a:rPr>
                <a:t>] {​</a:t>
              </a:r>
            </a:p>
            <a:p>
              <a:pPr defTabSz="380985">
                <a:buClrTx/>
              </a:pPr>
              <a:r>
                <a:rPr lang="it-IT" sz="1500" b="1" kern="1200">
                  <a:solidFill>
                    <a:prstClr val="black"/>
                  </a:solidFill>
                  <a:latin typeface="Consolas"/>
                  <a:ea typeface="+mn-ea"/>
                  <a:cs typeface="+mn-cs"/>
                </a:rPr>
                <a:t>    m </a:t>
              </a:r>
              <a:r>
                <a:rPr lang="it-IT" sz="1500" b="1" kern="1200">
                  <a:solidFill>
                    <a:srgbClr val="2A28A9"/>
                  </a:solidFill>
                  <a:latin typeface="Consolas"/>
                  <a:ea typeface="+mn-ea"/>
                  <a:cs typeface="+mn-cs"/>
                </a:rPr>
                <a:t>in </a:t>
              </a:r>
              <a:r>
                <a:rPr lang="it-IT" sz="1500" b="1" kern="1200">
                  <a:solidFill>
                    <a:prstClr val="black"/>
                  </a:solidFill>
                  <a:latin typeface="Consolas"/>
                  <a:ea typeface="+mn-ea"/>
                  <a:cs typeface="+mn-cs"/>
                </a:rPr>
                <a:t>Trash​</a:t>
              </a:r>
            </a:p>
            <a:p>
              <a:pPr defTabSz="380985">
                <a:buClrTx/>
              </a:pPr>
              <a:r>
                <a:rPr lang="it-IT" sz="1500" b="1" kern="1200">
                  <a:solidFill>
                    <a:prstClr val="black"/>
                  </a:solidFill>
                  <a:latin typeface="Consolas"/>
                  <a:ea typeface="+mn-ea"/>
                  <a:cs typeface="+mn-cs"/>
                </a:rPr>
                <a:t>}​</a:t>
              </a:r>
            </a:p>
          </p:txBody>
        </p:sp>
      </p:grpSp>
      <p:sp>
        <p:nvSpPr>
          <p:cNvPr id="9" name="Titolo 1">
            <a:extLst>
              <a:ext uri="{FF2B5EF4-FFF2-40B4-BE49-F238E27FC236}">
                <a16:creationId xmlns:a16="http://schemas.microsoft.com/office/drawing/2014/main" id="{95C62259-E608-5350-7440-9A4D79850BC8}"/>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EXERCISE 3</a:t>
            </a:r>
          </a:p>
        </p:txBody>
      </p:sp>
      <p:sp>
        <p:nvSpPr>
          <p:cNvPr id="12" name="TextBox 11">
            <a:extLst>
              <a:ext uri="{FF2B5EF4-FFF2-40B4-BE49-F238E27FC236}">
                <a16:creationId xmlns:a16="http://schemas.microsoft.com/office/drawing/2014/main" id="{F308BB81-FE92-602E-ECDC-C49C2ADEEE1C}"/>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a:solidFill>
                  <a:prstClr val="white"/>
                </a:solidFill>
                <a:latin typeface="Arial" panose="020B0604020202020204" pitchFamily="34" charset="0"/>
                <a:ea typeface="+mn-ea"/>
                <a:cs typeface="Arial" panose="020B0604020202020204" pitchFamily="34" charset="0"/>
              </a:rPr>
              <a:t>Message </a:t>
            </a:r>
            <a:r>
              <a:rPr lang="it-IT" sz="2333" kern="1200" err="1">
                <a:solidFill>
                  <a:prstClr val="white"/>
                </a:solidFill>
                <a:latin typeface="Arial" panose="020B0604020202020204" pitchFamily="34" charset="0"/>
                <a:ea typeface="+mn-ea"/>
                <a:cs typeface="Arial" panose="020B0604020202020204" pitchFamily="34" charset="0"/>
              </a:rPr>
              <a:t>Deletion</a:t>
            </a:r>
            <a:r>
              <a:rPr lang="it-IT" sz="2333" kern="1200">
                <a:solidFill>
                  <a:prstClr val="white"/>
                </a:solidFill>
                <a:latin typeface="Arial" panose="020B0604020202020204" pitchFamily="34" charset="0"/>
                <a:ea typeface="+mn-ea"/>
                <a:cs typeface="Arial" panose="020B0604020202020204" pitchFamily="34" charset="0"/>
              </a:rPr>
              <a:t> from Mailbox</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5" name="TextBox 2">
            <a:extLst>
              <a:ext uri="{FF2B5EF4-FFF2-40B4-BE49-F238E27FC236}">
                <a16:creationId xmlns:a16="http://schemas.microsoft.com/office/drawing/2014/main" id="{7302C9E8-E58A-56BF-1C2A-2B0A8EB6BD1D}"/>
              </a:ext>
            </a:extLst>
          </p:cNvPr>
          <p:cNvSpPr txBox="1"/>
          <p:nvPr/>
        </p:nvSpPr>
        <p:spPr>
          <a:xfrm>
            <a:off x="9394785" y="220469"/>
            <a:ext cx="556648" cy="435953"/>
          </a:xfrm>
          <a:prstGeom prst="rect">
            <a:avLst/>
          </a:prstGeom>
          <a:noFill/>
        </p:spPr>
        <p:txBody>
          <a:bodyPr wrap="square" lIns="76200" tIns="38100" rIns="76200" bIns="3810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80985">
              <a:buClrTx/>
            </a:pPr>
            <a:r>
              <a:rPr lang="en-US" sz="2333">
                <a:solidFill>
                  <a:prstClr val="white"/>
                </a:solidFill>
                <a:latin typeface="Arial"/>
                <a:cs typeface="Arial"/>
              </a:rPr>
              <a:t>43</a:t>
            </a:r>
            <a:endParaRPr lang="it-IT" sz="1500">
              <a:solidFill>
                <a:prstClr val="black"/>
              </a:solidFill>
              <a:latin typeface="Calibri"/>
            </a:endParaRPr>
          </a:p>
        </p:txBody>
      </p:sp>
    </p:spTree>
    <p:extLst>
      <p:ext uri="{BB962C8B-B14F-4D97-AF65-F5344CB8AC3E}">
        <p14:creationId xmlns:p14="http://schemas.microsoft.com/office/powerpoint/2010/main" val="12042725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FA388DA6-5FFC-791A-9214-A3D1C5832762}"/>
              </a:ext>
            </a:extLst>
          </p:cNvPr>
          <p:cNvSpPr txBox="1"/>
          <p:nvPr/>
        </p:nvSpPr>
        <p:spPr>
          <a:xfrm>
            <a:off x="381000" y="2146476"/>
            <a:ext cx="8948182" cy="1923604"/>
          </a:xfrm>
          <a:prstGeom prst="rect">
            <a:avLst/>
          </a:prstGeom>
          <a:noFill/>
        </p:spPr>
        <p:txBody>
          <a:bodyPr wrap="square" lIns="76200" tIns="38100" rIns="76200" bIns="38100" rtlCol="0" anchor="t">
            <a:spAutoFit/>
          </a:bodyPr>
          <a:lstStyle/>
          <a:p>
            <a:pPr defTabSz="380985">
              <a:buClrTx/>
            </a:pPr>
            <a:r>
              <a:rPr lang="it-IT" sz="1500" b="1" kern="1200" err="1">
                <a:solidFill>
                  <a:srgbClr val="2A28A9"/>
                </a:solidFill>
                <a:latin typeface="Consolas"/>
                <a:ea typeface="+mn-lt"/>
                <a:cs typeface="Calibri"/>
              </a:rPr>
              <a:t>fact</a:t>
            </a:r>
            <a:r>
              <a:rPr lang="it-IT" sz="1500" b="1" kern="1200">
                <a:solidFill>
                  <a:srgbClr val="2A28A9"/>
                </a:solidFill>
                <a:latin typeface="Consolas"/>
                <a:ea typeface="+mn-lt"/>
                <a:cs typeface="Calibri"/>
              </a:rPr>
              <a:t> </a:t>
            </a:r>
            <a:r>
              <a:rPr lang="it-IT" sz="1500" b="1" kern="1200" err="1">
                <a:solidFill>
                  <a:prstClr val="black"/>
                </a:solidFill>
                <a:latin typeface="Consolas"/>
                <a:ea typeface="+mn-lt"/>
                <a:cs typeface="Calibri"/>
              </a:rPr>
              <a:t>Behaviour</a:t>
            </a:r>
            <a:r>
              <a:rPr lang="it-IT" sz="1500" b="1" kern="1200">
                <a:solidFill>
                  <a:prstClr val="black"/>
                </a:solidFill>
                <a:latin typeface="Consolas"/>
                <a:ea typeface="+mn-lt"/>
                <a:cs typeface="Calibri"/>
              </a:rPr>
              <a:t> {</a:t>
            </a:r>
            <a:endParaRPr lang="it-IT" sz="1500" b="1" kern="1200">
              <a:solidFill>
                <a:prstClr val="black"/>
              </a:solidFill>
              <a:latin typeface="Consolas"/>
              <a:ea typeface="+mn-ea"/>
              <a:cs typeface="+mn-cs"/>
            </a:endParaRPr>
          </a:p>
          <a:p>
            <a:pPr defTabSz="380985">
              <a:buClrTx/>
            </a:pPr>
            <a:r>
              <a:rPr lang="it-IT" sz="1500" b="1" kern="1200">
                <a:solidFill>
                  <a:prstClr val="black"/>
                </a:solidFill>
                <a:latin typeface="Consolas"/>
                <a:ea typeface="+mn-lt"/>
                <a:cs typeface="Calibri"/>
              </a:rPr>
              <a:t>    </a:t>
            </a:r>
            <a:r>
              <a:rPr lang="it-IT" sz="1500" b="1" kern="1200">
                <a:solidFill>
                  <a:srgbClr val="2A28A9"/>
                </a:solidFill>
                <a:latin typeface="Consolas"/>
                <a:ea typeface="+mn-lt"/>
                <a:cs typeface="Calibri"/>
              </a:rPr>
              <a:t>no </a:t>
            </a:r>
            <a:r>
              <a:rPr lang="it-IT" sz="1500" b="1" kern="1200">
                <a:solidFill>
                  <a:prstClr val="black"/>
                </a:solidFill>
                <a:latin typeface="Consolas"/>
                <a:ea typeface="+mn-lt"/>
                <a:cs typeface="Calibri"/>
              </a:rPr>
              <a:t>Trash</a:t>
            </a:r>
          </a:p>
          <a:p>
            <a:pPr defTabSz="380985">
              <a:buClrTx/>
            </a:pPr>
            <a:r>
              <a:rPr lang="it-IT" sz="1500" b="1" kern="1200">
                <a:solidFill>
                  <a:prstClr val="black"/>
                </a:solidFill>
                <a:latin typeface="Consolas"/>
                <a:ea typeface="+mn-lt"/>
                <a:cs typeface="Calibri"/>
              </a:rPr>
              <a:t>    </a:t>
            </a:r>
            <a:r>
              <a:rPr lang="it-IT" sz="1500" b="1" kern="1200" err="1">
                <a:solidFill>
                  <a:srgbClr val="2A28A9"/>
                </a:solidFill>
                <a:latin typeface="Consolas"/>
                <a:ea typeface="+mn-lt"/>
                <a:cs typeface="Calibri"/>
              </a:rPr>
              <a:t>always</a:t>
            </a:r>
            <a:r>
              <a:rPr lang="it-IT" sz="1500" b="1" kern="1200">
                <a:solidFill>
                  <a:srgbClr val="2A28A9"/>
                </a:solidFill>
                <a:latin typeface="Consolas"/>
                <a:ea typeface="+mn-lt"/>
                <a:cs typeface="Calibri"/>
              </a:rPr>
              <a:t> </a:t>
            </a:r>
            <a:r>
              <a:rPr lang="it-IT" sz="1500" b="1" kern="1200">
                <a:solidFill>
                  <a:prstClr val="black"/>
                </a:solidFill>
                <a:latin typeface="Consolas"/>
                <a:ea typeface="+mn-lt"/>
                <a:cs typeface="Calibri"/>
              </a:rPr>
              <a:t>{</a:t>
            </a:r>
            <a:endParaRPr lang="it-IT" sz="1500" b="1" kern="1200">
              <a:solidFill>
                <a:prstClr val="black"/>
              </a:solidFill>
              <a:latin typeface="Consolas"/>
              <a:ea typeface="+mn-ea"/>
              <a:cs typeface="+mn-cs"/>
            </a:endParaRPr>
          </a:p>
          <a:p>
            <a:pPr defTabSz="380985">
              <a:buClrTx/>
            </a:pPr>
            <a:r>
              <a:rPr lang="it-IT" sz="1500" b="1" kern="1200">
                <a:solidFill>
                  <a:prstClr val="black"/>
                </a:solidFill>
                <a:latin typeface="Consolas"/>
                <a:ea typeface="+mn-lt"/>
                <a:cs typeface="Calibri"/>
              </a:rPr>
              <a:t>        (</a:t>
            </a:r>
            <a:r>
              <a:rPr lang="it-IT" sz="1500" b="1" kern="1200">
                <a:solidFill>
                  <a:srgbClr val="2A28A9"/>
                </a:solidFill>
                <a:latin typeface="Consolas"/>
                <a:ea typeface="+mn-lt"/>
                <a:cs typeface="Calibri"/>
              </a:rPr>
              <a:t>some </a:t>
            </a:r>
            <a:r>
              <a:rPr lang="it-IT" sz="1500" b="1" kern="1200">
                <a:solidFill>
                  <a:prstClr val="black"/>
                </a:solidFill>
                <a:latin typeface="Consolas"/>
                <a:ea typeface="+mn-lt"/>
                <a:cs typeface="Calibri"/>
              </a:rPr>
              <a:t>m: Message | delete[m] </a:t>
            </a:r>
            <a:r>
              <a:rPr lang="it-IT" sz="1500" b="1" kern="1200">
                <a:solidFill>
                  <a:srgbClr val="2A28A9"/>
                </a:solidFill>
                <a:latin typeface="Consolas"/>
                <a:ea typeface="+mn-lt"/>
                <a:cs typeface="Calibri"/>
              </a:rPr>
              <a:t>or </a:t>
            </a:r>
            <a:r>
              <a:rPr lang="it-IT" sz="1500" b="1" kern="1200" err="1">
                <a:solidFill>
                  <a:prstClr val="black"/>
                </a:solidFill>
                <a:latin typeface="Consolas"/>
                <a:ea typeface="+mn-lt"/>
                <a:cs typeface="Calibri"/>
              </a:rPr>
              <a:t>restore</a:t>
            </a:r>
            <a:r>
              <a:rPr lang="it-IT" sz="1500" b="1" kern="1200">
                <a:solidFill>
                  <a:prstClr val="black"/>
                </a:solidFill>
                <a:latin typeface="Consolas"/>
                <a:ea typeface="+mn-lt"/>
                <a:cs typeface="Calibri"/>
              </a:rPr>
              <a:t>[m]) </a:t>
            </a:r>
            <a:r>
              <a:rPr lang="it-IT" sz="1500" b="1" kern="1200">
                <a:solidFill>
                  <a:srgbClr val="2A28A9"/>
                </a:solidFill>
                <a:latin typeface="Consolas"/>
                <a:ea typeface="+mn-lt"/>
                <a:cs typeface="Calibri"/>
              </a:rPr>
              <a:t>or </a:t>
            </a:r>
            <a:r>
              <a:rPr lang="it-IT" sz="1500" b="1" kern="1200" err="1">
                <a:solidFill>
                  <a:prstClr val="black"/>
                </a:solidFill>
                <a:latin typeface="Consolas"/>
                <a:ea typeface="+mn-lt"/>
                <a:cs typeface="Calibri"/>
              </a:rPr>
              <a:t>empty</a:t>
            </a:r>
            <a:r>
              <a:rPr lang="it-IT" sz="1500" b="1" kern="1200">
                <a:solidFill>
                  <a:prstClr val="black"/>
                </a:solidFill>
                <a:latin typeface="Consolas"/>
                <a:ea typeface="+mn-lt"/>
                <a:cs typeface="Calibri"/>
              </a:rPr>
              <a:t> </a:t>
            </a:r>
            <a:r>
              <a:rPr lang="it-IT" sz="1500" b="1" kern="1200">
                <a:solidFill>
                  <a:srgbClr val="2A28A9"/>
                </a:solidFill>
                <a:latin typeface="Consolas"/>
                <a:ea typeface="+mn-lt"/>
                <a:cs typeface="Calibri"/>
              </a:rPr>
              <a:t>or </a:t>
            </a:r>
            <a:r>
              <a:rPr lang="it-IT" sz="1500" b="1" kern="1200" err="1">
                <a:solidFill>
                  <a:prstClr val="black"/>
                </a:solidFill>
                <a:latin typeface="Consolas"/>
                <a:ea typeface="+mn-lt"/>
                <a:cs typeface="Calibri"/>
              </a:rPr>
              <a:t>doNothing</a:t>
            </a:r>
            <a:endParaRPr lang="it-IT" sz="1500" b="1" kern="1200">
              <a:solidFill>
                <a:prstClr val="black"/>
              </a:solidFill>
              <a:latin typeface="Consolas"/>
              <a:ea typeface="+mn-ea"/>
              <a:cs typeface="+mn-cs"/>
            </a:endParaRPr>
          </a:p>
          <a:p>
            <a:pPr defTabSz="380985">
              <a:buClrTx/>
            </a:pPr>
            <a:r>
              <a:rPr lang="it-IT" sz="1500" b="1" kern="1200">
                <a:solidFill>
                  <a:prstClr val="black"/>
                </a:solidFill>
                <a:latin typeface="Consolas"/>
                <a:ea typeface="+mn-lt"/>
                <a:cs typeface="Calibri"/>
              </a:rPr>
              <a:t>    }</a:t>
            </a:r>
            <a:endParaRPr lang="it-IT" sz="1500" b="1" kern="1200">
              <a:solidFill>
                <a:prstClr val="black"/>
              </a:solidFill>
              <a:latin typeface="Consolas"/>
              <a:ea typeface="+mn-ea"/>
              <a:cs typeface="+mn-cs"/>
            </a:endParaRPr>
          </a:p>
          <a:p>
            <a:pPr defTabSz="380985">
              <a:buClrTx/>
            </a:pPr>
            <a:r>
              <a:rPr lang="it-IT" sz="1500" b="1" kern="1200">
                <a:solidFill>
                  <a:prstClr val="black"/>
                </a:solidFill>
                <a:latin typeface="Consolas"/>
                <a:ea typeface="+mn-lt"/>
                <a:cs typeface="Calibri"/>
              </a:rPr>
              <a:t>} </a:t>
            </a:r>
            <a:endParaRPr lang="it-IT" sz="1500" b="1" kern="1200">
              <a:solidFill>
                <a:prstClr val="black"/>
              </a:solidFill>
              <a:latin typeface="Consolas"/>
              <a:ea typeface="+mn-ea"/>
              <a:cs typeface="+mn-cs"/>
            </a:endParaRPr>
          </a:p>
          <a:p>
            <a:pPr defTabSz="380985">
              <a:buClrTx/>
            </a:pPr>
            <a:endParaRPr lang="it-IT" sz="1500" b="1" kern="1200">
              <a:solidFill>
                <a:prstClr val="black"/>
              </a:solidFill>
              <a:latin typeface="Consolas"/>
              <a:ea typeface="+mn-lt"/>
              <a:cs typeface="Calibri"/>
            </a:endParaRPr>
          </a:p>
          <a:p>
            <a:pPr defTabSz="380985">
              <a:buClrTx/>
            </a:pPr>
            <a:r>
              <a:rPr lang="it-IT" sz="1500" b="1" kern="1200" err="1">
                <a:solidFill>
                  <a:srgbClr val="2A28A9"/>
                </a:solidFill>
                <a:latin typeface="Consolas"/>
                <a:ea typeface="+mn-lt"/>
                <a:cs typeface="Calibri"/>
              </a:rPr>
              <a:t>run</a:t>
            </a:r>
            <a:r>
              <a:rPr lang="it-IT" sz="1500" b="1" kern="1200">
                <a:solidFill>
                  <a:srgbClr val="2A28A9"/>
                </a:solidFill>
                <a:latin typeface="Consolas"/>
                <a:ea typeface="+mn-lt"/>
                <a:cs typeface="Calibri"/>
              </a:rPr>
              <a:t> </a:t>
            </a:r>
            <a:r>
              <a:rPr lang="it-IT" sz="1500" b="1" kern="1200">
                <a:solidFill>
                  <a:prstClr val="black"/>
                </a:solidFill>
                <a:latin typeface="Consolas"/>
                <a:ea typeface="+mn-lt"/>
                <a:cs typeface="Calibri"/>
              </a:rPr>
              <a:t>{}</a:t>
            </a:r>
            <a:endParaRPr lang="it-IT" sz="1500" b="1" kern="1200">
              <a:solidFill>
                <a:prstClr val="black"/>
              </a:solidFill>
              <a:latin typeface="Consolas"/>
              <a:ea typeface="+mn-ea"/>
              <a:cs typeface="+mn-cs"/>
            </a:endParaRPr>
          </a:p>
        </p:txBody>
      </p:sp>
      <p:sp>
        <p:nvSpPr>
          <p:cNvPr id="5" name="Titolo 1">
            <a:extLst>
              <a:ext uri="{FF2B5EF4-FFF2-40B4-BE49-F238E27FC236}">
                <a16:creationId xmlns:a16="http://schemas.microsoft.com/office/drawing/2014/main" id="{1A5E91CE-C11F-235D-C3B7-C1EBFC0911B9}"/>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EXERCISE 3</a:t>
            </a:r>
          </a:p>
        </p:txBody>
      </p:sp>
      <p:sp>
        <p:nvSpPr>
          <p:cNvPr id="6" name="TextBox 5">
            <a:extLst>
              <a:ext uri="{FF2B5EF4-FFF2-40B4-BE49-F238E27FC236}">
                <a16:creationId xmlns:a16="http://schemas.microsoft.com/office/drawing/2014/main" id="{17BB6412-56AF-D178-F83C-720615526515}"/>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a:solidFill>
                  <a:prstClr val="white"/>
                </a:solidFill>
                <a:latin typeface="Arial" panose="020B0604020202020204" pitchFamily="34" charset="0"/>
                <a:ea typeface="+mn-ea"/>
                <a:cs typeface="Arial" panose="020B0604020202020204" pitchFamily="34" charset="0"/>
              </a:rPr>
              <a:t>Message </a:t>
            </a:r>
            <a:r>
              <a:rPr lang="it-IT" sz="2333" kern="1200" err="1">
                <a:solidFill>
                  <a:prstClr val="white"/>
                </a:solidFill>
                <a:latin typeface="Arial" panose="020B0604020202020204" pitchFamily="34" charset="0"/>
                <a:ea typeface="+mn-ea"/>
                <a:cs typeface="Arial" panose="020B0604020202020204" pitchFamily="34" charset="0"/>
              </a:rPr>
              <a:t>Deletion</a:t>
            </a:r>
            <a:r>
              <a:rPr lang="it-IT" sz="2333" kern="1200">
                <a:solidFill>
                  <a:prstClr val="white"/>
                </a:solidFill>
                <a:latin typeface="Arial" panose="020B0604020202020204" pitchFamily="34" charset="0"/>
                <a:ea typeface="+mn-ea"/>
                <a:cs typeface="Arial" panose="020B0604020202020204" pitchFamily="34" charset="0"/>
              </a:rPr>
              <a:t> from Mailbox</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0F1DAE8F-38FC-91A1-439B-BA6849F09319}"/>
              </a:ext>
            </a:extLst>
          </p:cNvPr>
          <p:cNvSpPr txBox="1"/>
          <p:nvPr/>
        </p:nvSpPr>
        <p:spPr>
          <a:xfrm>
            <a:off x="9394785" y="220469"/>
            <a:ext cx="556648" cy="435953"/>
          </a:xfrm>
          <a:prstGeom prst="rect">
            <a:avLst/>
          </a:prstGeom>
          <a:noFill/>
        </p:spPr>
        <p:txBody>
          <a:bodyPr wrap="square" lIns="76200" tIns="38100" rIns="76200" bIns="3810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80985">
              <a:buClrTx/>
            </a:pPr>
            <a:r>
              <a:rPr lang="en-US" sz="2333">
                <a:solidFill>
                  <a:prstClr val="white"/>
                </a:solidFill>
                <a:latin typeface="Arial"/>
                <a:cs typeface="Arial"/>
              </a:rPr>
              <a:t>44</a:t>
            </a:r>
            <a:endParaRPr lang="it-IT" sz="1500">
              <a:solidFill>
                <a:prstClr val="black"/>
              </a:solidFill>
              <a:latin typeface="Calibri"/>
            </a:endParaRPr>
          </a:p>
        </p:txBody>
      </p:sp>
    </p:spTree>
    <p:extLst>
      <p:ext uri="{BB962C8B-B14F-4D97-AF65-F5344CB8AC3E}">
        <p14:creationId xmlns:p14="http://schemas.microsoft.com/office/powerpoint/2010/main" val="39047642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FA388DA6-5FFC-791A-9214-A3D1C5832762}"/>
              </a:ext>
            </a:extLst>
          </p:cNvPr>
          <p:cNvSpPr txBox="1"/>
          <p:nvPr/>
        </p:nvSpPr>
        <p:spPr>
          <a:xfrm>
            <a:off x="266700" y="1646364"/>
            <a:ext cx="9424078" cy="2846933"/>
          </a:xfrm>
          <a:prstGeom prst="rect">
            <a:avLst/>
          </a:prstGeom>
          <a:noFill/>
        </p:spPr>
        <p:txBody>
          <a:bodyPr wrap="square" lIns="76200" tIns="38100" rIns="76200" bIns="38100" rtlCol="0" anchor="t">
            <a:spAutoFit/>
          </a:bodyPr>
          <a:lstStyle/>
          <a:p>
            <a:pPr defTabSz="380985">
              <a:buClrTx/>
            </a:pPr>
            <a:r>
              <a:rPr lang="it-IT" sz="1500" b="1" kern="1200" err="1">
                <a:solidFill>
                  <a:srgbClr val="2A28A9"/>
                </a:solidFill>
                <a:latin typeface="Consolas"/>
                <a:ea typeface="+mn-lt"/>
                <a:cs typeface="Calibri"/>
              </a:rPr>
              <a:t>assert</a:t>
            </a:r>
            <a:r>
              <a:rPr lang="it-IT" sz="1500" b="1" kern="1200">
                <a:solidFill>
                  <a:srgbClr val="2A28A9"/>
                </a:solidFill>
                <a:latin typeface="Consolas"/>
                <a:ea typeface="+mn-lt"/>
                <a:cs typeface="Calibri"/>
              </a:rPr>
              <a:t> </a:t>
            </a:r>
            <a:r>
              <a:rPr lang="it-IT" sz="1500" b="1" kern="1200" err="1">
                <a:solidFill>
                  <a:prstClr val="black"/>
                </a:solidFill>
                <a:latin typeface="Consolas"/>
                <a:ea typeface="+mn-lt"/>
                <a:cs typeface="Calibri"/>
              </a:rPr>
              <a:t>restoreAfterDelete</a:t>
            </a:r>
            <a:r>
              <a:rPr lang="it-IT" sz="1500" b="1" kern="1200">
                <a:solidFill>
                  <a:prstClr val="black"/>
                </a:solidFill>
                <a:latin typeface="Consolas"/>
                <a:ea typeface="+mn-lt"/>
                <a:cs typeface="Calibri"/>
              </a:rPr>
              <a:t> {</a:t>
            </a:r>
          </a:p>
          <a:p>
            <a:pPr defTabSz="380985">
              <a:buClrTx/>
            </a:pPr>
            <a:r>
              <a:rPr lang="it-IT" sz="1500" b="1" kern="1200">
                <a:solidFill>
                  <a:prstClr val="black"/>
                </a:solidFill>
                <a:latin typeface="Consolas"/>
                <a:ea typeface="+mn-lt"/>
                <a:cs typeface="Calibri"/>
              </a:rPr>
              <a:t>    </a:t>
            </a:r>
            <a:r>
              <a:rPr lang="it-IT" sz="1500" b="1" kern="1200" err="1">
                <a:solidFill>
                  <a:srgbClr val="2A28A9"/>
                </a:solidFill>
                <a:latin typeface="Consolas"/>
                <a:ea typeface="+mn-lt"/>
                <a:cs typeface="Calibri"/>
              </a:rPr>
              <a:t>always</a:t>
            </a:r>
            <a:r>
              <a:rPr lang="it-IT" sz="1500" b="1" kern="1200">
                <a:solidFill>
                  <a:srgbClr val="2A28A9"/>
                </a:solidFill>
                <a:latin typeface="Consolas"/>
                <a:ea typeface="+mn-lt"/>
                <a:cs typeface="Calibri"/>
              </a:rPr>
              <a:t> </a:t>
            </a:r>
            <a:r>
              <a:rPr lang="it-IT" sz="1500" b="1" kern="1200">
                <a:solidFill>
                  <a:prstClr val="black"/>
                </a:solidFill>
                <a:latin typeface="Consolas"/>
                <a:ea typeface="+mn-lt"/>
                <a:cs typeface="Calibri"/>
              </a:rPr>
              <a:t>(</a:t>
            </a:r>
            <a:r>
              <a:rPr lang="it-IT" sz="1500" b="1" kern="1200">
                <a:solidFill>
                  <a:srgbClr val="2A28A9"/>
                </a:solidFill>
                <a:latin typeface="Consolas"/>
                <a:ea typeface="+mn-lt"/>
                <a:cs typeface="Calibri"/>
              </a:rPr>
              <a:t>all </a:t>
            </a:r>
            <a:r>
              <a:rPr lang="it-IT" sz="1500" b="1" kern="1200">
                <a:solidFill>
                  <a:prstClr val="black"/>
                </a:solidFill>
                <a:latin typeface="Consolas"/>
                <a:ea typeface="+mn-lt"/>
                <a:cs typeface="Calibri"/>
              </a:rPr>
              <a:t>m : Message | </a:t>
            </a:r>
            <a:r>
              <a:rPr lang="it-IT" sz="1500" b="1" kern="1200" err="1">
                <a:solidFill>
                  <a:prstClr val="black"/>
                </a:solidFill>
                <a:latin typeface="Consolas"/>
                <a:ea typeface="+mn-lt"/>
                <a:cs typeface="Calibri"/>
              </a:rPr>
              <a:t>restore</a:t>
            </a:r>
            <a:r>
              <a:rPr lang="it-IT" sz="1500" b="1" kern="1200">
                <a:solidFill>
                  <a:prstClr val="black"/>
                </a:solidFill>
                <a:latin typeface="Consolas"/>
                <a:ea typeface="+mn-lt"/>
                <a:cs typeface="Calibri"/>
              </a:rPr>
              <a:t>[m] </a:t>
            </a:r>
            <a:r>
              <a:rPr lang="it-IT" sz="1500" b="1" kern="1200" err="1">
                <a:solidFill>
                  <a:srgbClr val="2A28A9"/>
                </a:solidFill>
                <a:latin typeface="Consolas"/>
                <a:ea typeface="+mn-lt"/>
                <a:cs typeface="Calibri"/>
              </a:rPr>
              <a:t>implies</a:t>
            </a:r>
            <a:r>
              <a:rPr lang="it-IT" sz="1500" b="1" kern="1200">
                <a:solidFill>
                  <a:srgbClr val="2A28A9"/>
                </a:solidFill>
                <a:latin typeface="Consolas"/>
                <a:ea typeface="+mn-lt"/>
                <a:cs typeface="Calibri"/>
              </a:rPr>
              <a:t> once</a:t>
            </a:r>
            <a:r>
              <a:rPr lang="it-IT" sz="1500" b="1" kern="1200">
                <a:solidFill>
                  <a:prstClr val="black"/>
                </a:solidFill>
                <a:latin typeface="Consolas"/>
                <a:ea typeface="+mn-lt"/>
                <a:cs typeface="Calibri"/>
              </a:rPr>
              <a:t> delete[m])</a:t>
            </a:r>
          </a:p>
          <a:p>
            <a:pPr defTabSz="380985">
              <a:buClrTx/>
            </a:pPr>
            <a:r>
              <a:rPr lang="it-IT" sz="1500" b="1" kern="1200">
                <a:solidFill>
                  <a:prstClr val="black"/>
                </a:solidFill>
                <a:latin typeface="Consolas"/>
                <a:ea typeface="+mn-lt"/>
                <a:cs typeface="Calibri"/>
              </a:rPr>
              <a:t>}</a:t>
            </a:r>
          </a:p>
          <a:p>
            <a:pPr defTabSz="380985">
              <a:buClrTx/>
            </a:pPr>
            <a:endParaRPr lang="it-IT" sz="1500" b="1" kern="1200">
              <a:solidFill>
                <a:prstClr val="black"/>
              </a:solidFill>
              <a:latin typeface="Consolas"/>
              <a:ea typeface="+mn-lt"/>
              <a:cs typeface="Calibri"/>
            </a:endParaRPr>
          </a:p>
          <a:p>
            <a:pPr defTabSz="380985">
              <a:buClrTx/>
            </a:pPr>
            <a:r>
              <a:rPr lang="it-IT" sz="1500" b="1" kern="1200">
                <a:solidFill>
                  <a:srgbClr val="2A28A9"/>
                </a:solidFill>
                <a:latin typeface="Consolas"/>
                <a:ea typeface="+mn-lt"/>
                <a:cs typeface="Calibri"/>
              </a:rPr>
              <a:t>check </a:t>
            </a:r>
            <a:r>
              <a:rPr lang="it-IT" sz="1500" b="1" kern="1200" err="1">
                <a:solidFill>
                  <a:prstClr val="black"/>
                </a:solidFill>
                <a:latin typeface="Consolas"/>
                <a:ea typeface="+mn-lt"/>
                <a:cs typeface="Calibri"/>
              </a:rPr>
              <a:t>restoreAfterDelete</a:t>
            </a:r>
            <a:r>
              <a:rPr lang="it-IT" sz="1500" b="1" kern="1200">
                <a:solidFill>
                  <a:prstClr val="black"/>
                </a:solidFill>
                <a:latin typeface="Consolas"/>
                <a:ea typeface="+mn-lt"/>
                <a:cs typeface="Calibri"/>
              </a:rPr>
              <a:t> </a:t>
            </a:r>
            <a:r>
              <a:rPr lang="it-IT" sz="1500" b="1" kern="1200">
                <a:solidFill>
                  <a:srgbClr val="2A28A9"/>
                </a:solidFill>
                <a:latin typeface="Consolas"/>
                <a:ea typeface="+mn-lt"/>
                <a:cs typeface="Calibri"/>
              </a:rPr>
              <a:t>for </a:t>
            </a:r>
            <a:r>
              <a:rPr lang="it-IT" sz="1500" b="1" kern="1200">
                <a:solidFill>
                  <a:prstClr val="black"/>
                </a:solidFill>
                <a:latin typeface="Consolas"/>
                <a:ea typeface="+mn-lt"/>
                <a:cs typeface="Calibri"/>
              </a:rPr>
              <a:t>10 </a:t>
            </a:r>
            <a:r>
              <a:rPr lang="it-IT" sz="1500" b="1" kern="1200">
                <a:solidFill>
                  <a:srgbClr val="2A28A9"/>
                </a:solidFill>
                <a:latin typeface="Consolas"/>
                <a:ea typeface="+mn-lt"/>
                <a:cs typeface="Calibri"/>
              </a:rPr>
              <a:t>steps</a:t>
            </a:r>
            <a:endParaRPr lang="it-IT" sz="1500" b="1" kern="1200">
              <a:solidFill>
                <a:srgbClr val="2A28A9"/>
              </a:solidFill>
              <a:latin typeface="Consolas"/>
              <a:ea typeface="+mn-ea"/>
              <a:cs typeface="+mn-cs"/>
            </a:endParaRPr>
          </a:p>
          <a:p>
            <a:pPr defTabSz="380985">
              <a:buClrTx/>
            </a:pPr>
            <a:r>
              <a:rPr lang="it-IT" sz="1500" b="1" kern="1200">
                <a:solidFill>
                  <a:srgbClr val="2A28A9"/>
                </a:solidFill>
                <a:latin typeface="Consolas"/>
                <a:ea typeface="+mn-lt"/>
                <a:cs typeface="Calibri"/>
              </a:rPr>
              <a:t>check </a:t>
            </a:r>
            <a:r>
              <a:rPr lang="it-IT" sz="1500" b="1" kern="1200" err="1">
                <a:solidFill>
                  <a:prstClr val="black"/>
                </a:solidFill>
                <a:latin typeface="Consolas"/>
                <a:ea typeface="+mn-lt"/>
                <a:cs typeface="Calibri"/>
              </a:rPr>
              <a:t>restoreAfterDelete</a:t>
            </a:r>
            <a:r>
              <a:rPr lang="it-IT" sz="1500" b="1" kern="1200">
                <a:solidFill>
                  <a:prstClr val="black"/>
                </a:solidFill>
                <a:latin typeface="Consolas"/>
                <a:ea typeface="+mn-lt"/>
                <a:cs typeface="Calibri"/>
              </a:rPr>
              <a:t> </a:t>
            </a:r>
            <a:r>
              <a:rPr lang="it-IT" sz="1500" b="1" kern="1200">
                <a:solidFill>
                  <a:srgbClr val="2A28A9"/>
                </a:solidFill>
                <a:latin typeface="Consolas"/>
                <a:ea typeface="+mn-lt"/>
                <a:cs typeface="Calibri"/>
              </a:rPr>
              <a:t>for </a:t>
            </a:r>
            <a:r>
              <a:rPr lang="it-IT" sz="1500" b="1" kern="1200">
                <a:solidFill>
                  <a:prstClr val="black"/>
                </a:solidFill>
                <a:latin typeface="Consolas"/>
                <a:ea typeface="+mn-lt"/>
                <a:cs typeface="Calibri"/>
              </a:rPr>
              <a:t>1.. </a:t>
            </a:r>
            <a:r>
              <a:rPr lang="it-IT" sz="1500" b="1" kern="1200">
                <a:solidFill>
                  <a:srgbClr val="2A28A9"/>
                </a:solidFill>
                <a:latin typeface="Consolas"/>
                <a:ea typeface="+mn-lt"/>
                <a:cs typeface="Calibri"/>
              </a:rPr>
              <a:t>steps</a:t>
            </a:r>
          </a:p>
          <a:p>
            <a:pPr defTabSz="380985">
              <a:buClrTx/>
            </a:pPr>
            <a:endParaRPr lang="it-IT" sz="1500" b="1" kern="1200">
              <a:solidFill>
                <a:srgbClr val="2A28A9"/>
              </a:solidFill>
              <a:latin typeface="Consolas"/>
              <a:ea typeface="+mn-ea"/>
              <a:cs typeface="Calibri"/>
            </a:endParaRPr>
          </a:p>
          <a:p>
            <a:pPr defTabSz="380985">
              <a:buClrTx/>
            </a:pPr>
            <a:r>
              <a:rPr lang="it-IT" sz="1500" b="1" kern="1200" err="1">
                <a:solidFill>
                  <a:srgbClr val="2A28A9"/>
                </a:solidFill>
                <a:latin typeface="Consolas"/>
                <a:ea typeface="+mn-lt"/>
                <a:cs typeface="Calibri"/>
              </a:rPr>
              <a:t>assert</a:t>
            </a:r>
            <a:r>
              <a:rPr lang="it-IT" sz="1500" b="1" kern="1200">
                <a:solidFill>
                  <a:srgbClr val="2A28A9"/>
                </a:solidFill>
                <a:latin typeface="Consolas"/>
                <a:ea typeface="+mn-lt"/>
                <a:cs typeface="Calibri"/>
              </a:rPr>
              <a:t> </a:t>
            </a:r>
            <a:r>
              <a:rPr lang="it-IT" sz="1500" b="1" kern="1200" err="1">
                <a:solidFill>
                  <a:prstClr val="black"/>
                </a:solidFill>
                <a:latin typeface="Consolas"/>
                <a:ea typeface="+mn-lt"/>
                <a:cs typeface="Calibri"/>
              </a:rPr>
              <a:t>deleteAll</a:t>
            </a:r>
            <a:r>
              <a:rPr lang="it-IT" sz="1500" b="1" kern="1200">
                <a:solidFill>
                  <a:prstClr val="black"/>
                </a:solidFill>
                <a:latin typeface="Consolas"/>
                <a:ea typeface="+mn-lt"/>
                <a:cs typeface="Calibri"/>
              </a:rPr>
              <a:t> {</a:t>
            </a:r>
            <a:endParaRPr lang="it-IT" sz="1500" b="1" kern="1200">
              <a:solidFill>
                <a:prstClr val="black"/>
              </a:solidFill>
              <a:latin typeface="Consolas"/>
              <a:ea typeface="+mn-ea"/>
              <a:cs typeface="+mn-cs"/>
            </a:endParaRPr>
          </a:p>
          <a:p>
            <a:pPr defTabSz="380985">
              <a:buClrTx/>
            </a:pPr>
            <a:r>
              <a:rPr lang="it-IT" sz="1500" b="1" kern="1200">
                <a:solidFill>
                  <a:prstClr val="black"/>
                </a:solidFill>
                <a:latin typeface="Consolas"/>
                <a:ea typeface="+mn-lt"/>
                <a:cs typeface="Calibri"/>
              </a:rPr>
              <a:t>    </a:t>
            </a:r>
            <a:r>
              <a:rPr lang="it-IT" sz="1500" b="1" kern="1200" err="1">
                <a:solidFill>
                  <a:srgbClr val="2A28A9"/>
                </a:solidFill>
                <a:latin typeface="Consolas"/>
                <a:ea typeface="+mn-lt"/>
                <a:cs typeface="Calibri"/>
              </a:rPr>
              <a:t>always</a:t>
            </a:r>
            <a:r>
              <a:rPr lang="it-IT" sz="1500" b="1" kern="1200">
                <a:solidFill>
                  <a:srgbClr val="2A28A9"/>
                </a:solidFill>
                <a:latin typeface="Consolas"/>
                <a:ea typeface="+mn-lt"/>
                <a:cs typeface="Calibri"/>
              </a:rPr>
              <a:t> </a:t>
            </a:r>
            <a:r>
              <a:rPr lang="it-IT" sz="1500" b="1" kern="1200">
                <a:solidFill>
                  <a:prstClr val="black"/>
                </a:solidFill>
                <a:latin typeface="Consolas"/>
                <a:ea typeface="+mn-lt"/>
                <a:cs typeface="Calibri"/>
              </a:rPr>
              <a:t>((Message </a:t>
            </a:r>
            <a:r>
              <a:rPr lang="it-IT" sz="1500" b="1" kern="1200">
                <a:solidFill>
                  <a:srgbClr val="2A28A9"/>
                </a:solidFill>
                <a:latin typeface="Consolas"/>
                <a:ea typeface="+mn-lt"/>
                <a:cs typeface="Calibri"/>
              </a:rPr>
              <a:t>in </a:t>
            </a:r>
            <a:r>
              <a:rPr lang="it-IT" sz="1500" b="1" kern="1200">
                <a:solidFill>
                  <a:prstClr val="black"/>
                </a:solidFill>
                <a:latin typeface="Consolas"/>
                <a:ea typeface="+mn-lt"/>
                <a:cs typeface="Calibri"/>
              </a:rPr>
              <a:t>Trash </a:t>
            </a:r>
            <a:r>
              <a:rPr lang="it-IT" sz="1500" b="1" kern="1200">
                <a:solidFill>
                  <a:srgbClr val="2A28A9"/>
                </a:solidFill>
                <a:latin typeface="Consolas"/>
                <a:ea typeface="+mn-lt"/>
                <a:cs typeface="Calibri"/>
              </a:rPr>
              <a:t>and </a:t>
            </a:r>
            <a:r>
              <a:rPr lang="it-IT" sz="1500" b="1" kern="1200" err="1">
                <a:solidFill>
                  <a:prstClr val="black"/>
                </a:solidFill>
                <a:latin typeface="Consolas"/>
                <a:ea typeface="+mn-lt"/>
                <a:cs typeface="Calibri"/>
              </a:rPr>
              <a:t>empty</a:t>
            </a:r>
            <a:r>
              <a:rPr lang="it-IT" sz="1500" b="1" kern="1200">
                <a:solidFill>
                  <a:prstClr val="black"/>
                </a:solidFill>
                <a:latin typeface="Consolas"/>
                <a:ea typeface="+mn-lt"/>
                <a:cs typeface="Calibri"/>
              </a:rPr>
              <a:t>) </a:t>
            </a:r>
            <a:r>
              <a:rPr lang="it-IT" sz="1500" b="1" kern="1200" err="1">
                <a:solidFill>
                  <a:srgbClr val="2A28A9"/>
                </a:solidFill>
                <a:latin typeface="Consolas"/>
                <a:ea typeface="+mn-lt"/>
                <a:cs typeface="Calibri"/>
              </a:rPr>
              <a:t>implies</a:t>
            </a:r>
            <a:r>
              <a:rPr lang="it-IT" sz="1500" b="1" kern="1200">
                <a:solidFill>
                  <a:srgbClr val="2A28A9"/>
                </a:solidFill>
                <a:latin typeface="Consolas"/>
                <a:ea typeface="+mn-lt"/>
                <a:cs typeface="Calibri"/>
              </a:rPr>
              <a:t> after </a:t>
            </a:r>
            <a:r>
              <a:rPr lang="it-IT" sz="1500" b="1" kern="1200" err="1">
                <a:solidFill>
                  <a:srgbClr val="2A28A9"/>
                </a:solidFill>
                <a:latin typeface="Consolas"/>
                <a:ea typeface="+mn-lt"/>
                <a:cs typeface="Calibri"/>
              </a:rPr>
              <a:t>always</a:t>
            </a:r>
            <a:r>
              <a:rPr lang="it-IT" sz="1500" b="1" kern="1200">
                <a:solidFill>
                  <a:srgbClr val="2A28A9"/>
                </a:solidFill>
                <a:latin typeface="Consolas"/>
                <a:ea typeface="+mn-lt"/>
                <a:cs typeface="Calibri"/>
              </a:rPr>
              <a:t> no</a:t>
            </a:r>
            <a:r>
              <a:rPr lang="it-IT" sz="1500" b="1" kern="1200">
                <a:solidFill>
                  <a:prstClr val="black"/>
                </a:solidFill>
                <a:latin typeface="Consolas"/>
                <a:ea typeface="+mn-lt"/>
                <a:cs typeface="Calibri"/>
              </a:rPr>
              <a:t> Message)</a:t>
            </a:r>
            <a:endParaRPr lang="it-IT" sz="1500" b="1" kern="1200">
              <a:solidFill>
                <a:prstClr val="black"/>
              </a:solidFill>
              <a:latin typeface="Consolas"/>
              <a:ea typeface="+mn-ea"/>
              <a:cs typeface="+mn-cs"/>
            </a:endParaRPr>
          </a:p>
          <a:p>
            <a:pPr defTabSz="380985">
              <a:buClrTx/>
            </a:pPr>
            <a:r>
              <a:rPr lang="it-IT" sz="1500" b="1" kern="1200">
                <a:solidFill>
                  <a:prstClr val="black"/>
                </a:solidFill>
                <a:latin typeface="Consolas"/>
                <a:ea typeface="+mn-lt"/>
                <a:cs typeface="Calibri"/>
              </a:rPr>
              <a:t>}</a:t>
            </a:r>
            <a:endParaRPr lang="it-IT" sz="1500" b="1" kern="1200">
              <a:solidFill>
                <a:prstClr val="black"/>
              </a:solidFill>
              <a:latin typeface="Consolas"/>
              <a:ea typeface="+mn-ea"/>
              <a:cs typeface="+mn-cs"/>
            </a:endParaRPr>
          </a:p>
          <a:p>
            <a:pPr defTabSz="380985">
              <a:buClrTx/>
            </a:pPr>
            <a:endParaRPr lang="it-IT" sz="1500" b="1" kern="1200">
              <a:solidFill>
                <a:prstClr val="black"/>
              </a:solidFill>
              <a:latin typeface="Consolas"/>
              <a:ea typeface="+mn-ea"/>
              <a:cs typeface="+mn-cs"/>
            </a:endParaRPr>
          </a:p>
          <a:p>
            <a:pPr defTabSz="380985">
              <a:buClrTx/>
            </a:pPr>
            <a:r>
              <a:rPr lang="it-IT" sz="1500" b="1" kern="1200">
                <a:solidFill>
                  <a:srgbClr val="2A28A9"/>
                </a:solidFill>
                <a:latin typeface="Consolas"/>
                <a:ea typeface="+mn-lt"/>
                <a:cs typeface="Calibri"/>
              </a:rPr>
              <a:t>check </a:t>
            </a:r>
            <a:r>
              <a:rPr lang="it-IT" sz="1500" b="1" kern="1200" err="1">
                <a:solidFill>
                  <a:prstClr val="black"/>
                </a:solidFill>
                <a:latin typeface="Consolas"/>
                <a:ea typeface="+mn-lt"/>
                <a:cs typeface="Calibri"/>
              </a:rPr>
              <a:t>deleteAll</a:t>
            </a:r>
            <a:endParaRPr lang="it-IT" sz="1500" b="1" kern="1200">
              <a:solidFill>
                <a:prstClr val="black"/>
              </a:solidFill>
              <a:latin typeface="Consolas"/>
              <a:ea typeface="+mn-ea"/>
              <a:cs typeface="+mn-cs"/>
            </a:endParaRPr>
          </a:p>
        </p:txBody>
      </p:sp>
      <p:sp>
        <p:nvSpPr>
          <p:cNvPr id="5" name="Titolo 1">
            <a:extLst>
              <a:ext uri="{FF2B5EF4-FFF2-40B4-BE49-F238E27FC236}">
                <a16:creationId xmlns:a16="http://schemas.microsoft.com/office/drawing/2014/main" id="{CC9E4E6B-AFBA-9057-F916-FAECE4B26EB2}"/>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EXERCISE 3</a:t>
            </a:r>
          </a:p>
        </p:txBody>
      </p:sp>
      <p:sp>
        <p:nvSpPr>
          <p:cNvPr id="6" name="TextBox 5">
            <a:extLst>
              <a:ext uri="{FF2B5EF4-FFF2-40B4-BE49-F238E27FC236}">
                <a16:creationId xmlns:a16="http://schemas.microsoft.com/office/drawing/2014/main" id="{BC166CB1-46C1-3A61-2460-A822100FE2FA}"/>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a:solidFill>
                  <a:prstClr val="white"/>
                </a:solidFill>
                <a:latin typeface="Arial" panose="020B0604020202020204" pitchFamily="34" charset="0"/>
                <a:ea typeface="+mn-ea"/>
                <a:cs typeface="Arial" panose="020B0604020202020204" pitchFamily="34" charset="0"/>
              </a:rPr>
              <a:t>Message </a:t>
            </a:r>
            <a:r>
              <a:rPr lang="it-IT" sz="2333" kern="1200" err="1">
                <a:solidFill>
                  <a:prstClr val="white"/>
                </a:solidFill>
                <a:latin typeface="Arial" panose="020B0604020202020204" pitchFamily="34" charset="0"/>
                <a:ea typeface="+mn-ea"/>
                <a:cs typeface="Arial" panose="020B0604020202020204" pitchFamily="34" charset="0"/>
              </a:rPr>
              <a:t>Deletion</a:t>
            </a:r>
            <a:r>
              <a:rPr lang="it-IT" sz="2333" kern="1200">
                <a:solidFill>
                  <a:prstClr val="white"/>
                </a:solidFill>
                <a:latin typeface="Arial" panose="020B0604020202020204" pitchFamily="34" charset="0"/>
                <a:ea typeface="+mn-ea"/>
                <a:cs typeface="Arial" panose="020B0604020202020204" pitchFamily="34" charset="0"/>
              </a:rPr>
              <a:t> from Mailbox</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B4FC6AA2-F778-556A-AC4C-0666A8BFCC10}"/>
              </a:ext>
            </a:extLst>
          </p:cNvPr>
          <p:cNvSpPr txBox="1"/>
          <p:nvPr/>
        </p:nvSpPr>
        <p:spPr>
          <a:xfrm>
            <a:off x="9394785" y="220469"/>
            <a:ext cx="556648" cy="435953"/>
          </a:xfrm>
          <a:prstGeom prst="rect">
            <a:avLst/>
          </a:prstGeom>
          <a:noFill/>
        </p:spPr>
        <p:txBody>
          <a:bodyPr wrap="square" lIns="76200" tIns="38100" rIns="76200" bIns="3810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80985">
              <a:buClrTx/>
            </a:pPr>
            <a:r>
              <a:rPr lang="en-US" sz="2333">
                <a:solidFill>
                  <a:prstClr val="white"/>
                </a:solidFill>
                <a:latin typeface="Arial"/>
                <a:cs typeface="Arial"/>
              </a:rPr>
              <a:t>45</a:t>
            </a:r>
            <a:endParaRPr lang="it-IT" sz="1500">
              <a:solidFill>
                <a:prstClr val="black"/>
              </a:solidFill>
              <a:latin typeface="Calibri"/>
            </a:endParaRPr>
          </a:p>
        </p:txBody>
      </p:sp>
    </p:spTree>
    <p:extLst>
      <p:ext uri="{BB962C8B-B14F-4D97-AF65-F5344CB8AC3E}">
        <p14:creationId xmlns:p14="http://schemas.microsoft.com/office/powerpoint/2010/main" val="121095167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asellaDiTesto 6">
            <a:extLst>
              <a:ext uri="{FF2B5EF4-FFF2-40B4-BE49-F238E27FC236}">
                <a16:creationId xmlns:a16="http://schemas.microsoft.com/office/drawing/2014/main" id="{FA388DA6-5FFC-791A-9214-A3D1C5832762}"/>
              </a:ext>
            </a:extLst>
          </p:cNvPr>
          <p:cNvSpPr txBox="1"/>
          <p:nvPr/>
        </p:nvSpPr>
        <p:spPr>
          <a:xfrm>
            <a:off x="277585" y="1161585"/>
            <a:ext cx="9051596" cy="3770263"/>
          </a:xfrm>
          <a:prstGeom prst="rect">
            <a:avLst/>
          </a:prstGeom>
          <a:noFill/>
        </p:spPr>
        <p:txBody>
          <a:bodyPr wrap="square" lIns="76200" tIns="38100" rIns="76200" bIns="38100" rtlCol="0" anchor="t">
            <a:spAutoFit/>
          </a:bodyPr>
          <a:lstStyle/>
          <a:p>
            <a:pPr defTabSz="380985">
              <a:buClrTx/>
            </a:pPr>
            <a:r>
              <a:rPr lang="it-IT" sz="1500" b="1" kern="1200">
                <a:solidFill>
                  <a:srgbClr val="2A28A9"/>
                </a:solidFill>
                <a:latin typeface="Consolas"/>
                <a:ea typeface="+mn-lt"/>
                <a:cs typeface="Calibri"/>
              </a:rPr>
              <a:t>check </a:t>
            </a:r>
            <a:r>
              <a:rPr lang="it-IT" sz="1500" b="1" kern="1200" err="1">
                <a:solidFill>
                  <a:prstClr val="black"/>
                </a:solidFill>
                <a:latin typeface="Consolas"/>
                <a:ea typeface="+mn-lt"/>
                <a:cs typeface="Calibri"/>
              </a:rPr>
              <a:t>MessagesNeverIncreases</a:t>
            </a:r>
            <a:r>
              <a:rPr lang="it-IT" sz="1500" b="1" kern="1200">
                <a:solidFill>
                  <a:prstClr val="black"/>
                </a:solidFill>
                <a:latin typeface="Consolas"/>
                <a:ea typeface="+mn-lt"/>
                <a:cs typeface="Calibri"/>
              </a:rPr>
              <a:t> {</a:t>
            </a:r>
            <a:endParaRPr lang="it-IT" sz="1500" b="1" kern="1200">
              <a:solidFill>
                <a:prstClr val="black"/>
              </a:solidFill>
              <a:latin typeface="Consolas"/>
              <a:ea typeface="+mn-ea"/>
              <a:cs typeface="+mn-cs"/>
            </a:endParaRPr>
          </a:p>
          <a:p>
            <a:pPr defTabSz="380985">
              <a:buClrTx/>
            </a:pPr>
            <a:r>
              <a:rPr lang="it-IT" sz="1500" b="1" kern="1200">
                <a:solidFill>
                  <a:prstClr val="black"/>
                </a:solidFill>
                <a:latin typeface="Consolas"/>
                <a:ea typeface="+mn-lt"/>
                <a:cs typeface="Calibri"/>
              </a:rPr>
              <a:t>    </a:t>
            </a:r>
            <a:r>
              <a:rPr lang="it-IT" sz="1500" b="1" kern="1200" err="1">
                <a:solidFill>
                  <a:srgbClr val="2A28A9"/>
                </a:solidFill>
                <a:latin typeface="Consolas"/>
                <a:ea typeface="+mn-lt"/>
                <a:cs typeface="Calibri"/>
              </a:rPr>
              <a:t>always</a:t>
            </a:r>
            <a:r>
              <a:rPr lang="it-IT" sz="1500" b="1" kern="1200">
                <a:solidFill>
                  <a:srgbClr val="2A28A9"/>
                </a:solidFill>
                <a:latin typeface="Consolas"/>
                <a:ea typeface="+mn-lt"/>
                <a:cs typeface="Calibri"/>
              </a:rPr>
              <a:t> </a:t>
            </a:r>
            <a:r>
              <a:rPr lang="it-IT" sz="1500" b="1" kern="1200">
                <a:solidFill>
                  <a:prstClr val="black"/>
                </a:solidFill>
                <a:latin typeface="Consolas"/>
                <a:ea typeface="+mn-lt"/>
                <a:cs typeface="Calibri"/>
              </a:rPr>
              <a:t>(Message' </a:t>
            </a:r>
            <a:r>
              <a:rPr lang="it-IT" sz="1500" b="1" kern="1200">
                <a:solidFill>
                  <a:srgbClr val="2A28A9"/>
                </a:solidFill>
                <a:latin typeface="Consolas"/>
                <a:ea typeface="+mn-lt"/>
                <a:cs typeface="Calibri"/>
              </a:rPr>
              <a:t>in </a:t>
            </a:r>
            <a:r>
              <a:rPr lang="it-IT" sz="1500" b="1" kern="1200">
                <a:solidFill>
                  <a:prstClr val="black"/>
                </a:solidFill>
                <a:latin typeface="Consolas"/>
                <a:ea typeface="+mn-lt"/>
                <a:cs typeface="Calibri"/>
              </a:rPr>
              <a:t>Message </a:t>
            </a:r>
            <a:r>
              <a:rPr lang="it-IT" sz="1500" b="1" kern="1200">
                <a:solidFill>
                  <a:srgbClr val="2A28A9"/>
                </a:solidFill>
                <a:latin typeface="Consolas"/>
                <a:ea typeface="+mn-lt"/>
                <a:cs typeface="Calibri"/>
              </a:rPr>
              <a:t>and </a:t>
            </a:r>
            <a:r>
              <a:rPr lang="it-IT" sz="1500" b="1" kern="1200">
                <a:solidFill>
                  <a:prstClr val="black"/>
                </a:solidFill>
                <a:latin typeface="Consolas"/>
                <a:ea typeface="+mn-lt"/>
                <a:cs typeface="Calibri"/>
              </a:rPr>
              <a:t>#Message' = #Message)</a:t>
            </a:r>
            <a:endParaRPr lang="it-IT" sz="1500" b="1" kern="1200">
              <a:solidFill>
                <a:prstClr val="black"/>
              </a:solidFill>
              <a:latin typeface="Consolas"/>
              <a:ea typeface="+mn-ea"/>
              <a:cs typeface="+mn-cs"/>
            </a:endParaRPr>
          </a:p>
          <a:p>
            <a:pPr defTabSz="380985">
              <a:buClrTx/>
            </a:pPr>
            <a:r>
              <a:rPr lang="it-IT" sz="1500" b="1" kern="1200">
                <a:solidFill>
                  <a:prstClr val="black"/>
                </a:solidFill>
                <a:latin typeface="Consolas"/>
                <a:ea typeface="+mn-lt"/>
                <a:cs typeface="Calibri"/>
              </a:rPr>
              <a:t>}</a:t>
            </a:r>
            <a:endParaRPr lang="it-IT" sz="1500" b="1" kern="1200">
              <a:solidFill>
                <a:prstClr val="black"/>
              </a:solidFill>
              <a:latin typeface="Consolas"/>
              <a:ea typeface="+mn-ea"/>
              <a:cs typeface="+mn-cs"/>
            </a:endParaRPr>
          </a:p>
          <a:p>
            <a:pPr defTabSz="380985">
              <a:buClrTx/>
            </a:pPr>
            <a:endParaRPr lang="it-IT" sz="1500" b="1" kern="1200">
              <a:solidFill>
                <a:prstClr val="black"/>
              </a:solidFill>
              <a:latin typeface="Consolas"/>
              <a:ea typeface="+mn-ea"/>
              <a:cs typeface="+mn-cs"/>
            </a:endParaRPr>
          </a:p>
          <a:p>
            <a:pPr defTabSz="380985">
              <a:buClrTx/>
            </a:pPr>
            <a:r>
              <a:rPr lang="it-IT" sz="1500" b="1" kern="1200">
                <a:solidFill>
                  <a:srgbClr val="2A28A9"/>
                </a:solidFill>
                <a:latin typeface="Consolas"/>
                <a:ea typeface="+mn-lt"/>
                <a:cs typeface="Calibri"/>
              </a:rPr>
              <a:t>check </a:t>
            </a:r>
            <a:r>
              <a:rPr lang="it-IT" sz="1500" b="1" kern="1200" err="1">
                <a:solidFill>
                  <a:prstClr val="black"/>
                </a:solidFill>
                <a:latin typeface="Consolas"/>
                <a:ea typeface="+mn-lt"/>
                <a:cs typeface="Calibri"/>
              </a:rPr>
              <a:t>IfNotDeletedMessagesNotEmpty</a:t>
            </a:r>
            <a:r>
              <a:rPr lang="it-IT" sz="1500" b="1" kern="1200">
                <a:solidFill>
                  <a:prstClr val="black"/>
                </a:solidFill>
                <a:latin typeface="Consolas"/>
                <a:ea typeface="+mn-lt"/>
                <a:cs typeface="Calibri"/>
              </a:rPr>
              <a:t> {</a:t>
            </a:r>
            <a:endParaRPr lang="it-IT" sz="1500" b="1" kern="1200">
              <a:solidFill>
                <a:prstClr val="black"/>
              </a:solidFill>
              <a:latin typeface="Consolas"/>
              <a:ea typeface="+mn-ea"/>
              <a:cs typeface="+mn-cs"/>
            </a:endParaRPr>
          </a:p>
          <a:p>
            <a:pPr defTabSz="380985">
              <a:buClrTx/>
            </a:pPr>
            <a:r>
              <a:rPr lang="it-IT" sz="1500" b="1" kern="1200">
                <a:solidFill>
                  <a:prstClr val="black"/>
                </a:solidFill>
                <a:latin typeface="Consolas"/>
                <a:ea typeface="+mn-lt"/>
                <a:cs typeface="Calibri"/>
              </a:rPr>
              <a:t>	(</a:t>
            </a:r>
            <a:r>
              <a:rPr lang="it-IT" sz="1500" b="1" kern="1200" err="1">
                <a:solidFill>
                  <a:srgbClr val="2A28A9"/>
                </a:solidFill>
                <a:latin typeface="Consolas"/>
                <a:ea typeface="+mn-lt"/>
                <a:cs typeface="Calibri"/>
              </a:rPr>
              <a:t>always</a:t>
            </a:r>
            <a:r>
              <a:rPr lang="it-IT" sz="1500" b="1" kern="1200">
                <a:solidFill>
                  <a:srgbClr val="2A28A9"/>
                </a:solidFill>
                <a:latin typeface="Consolas"/>
                <a:ea typeface="+mn-lt"/>
                <a:cs typeface="Calibri"/>
              </a:rPr>
              <a:t> all</a:t>
            </a:r>
            <a:r>
              <a:rPr lang="it-IT" sz="1500" b="1" kern="1200">
                <a:solidFill>
                  <a:prstClr val="black"/>
                </a:solidFill>
                <a:latin typeface="Consolas"/>
                <a:ea typeface="+mn-lt"/>
                <a:cs typeface="Calibri"/>
              </a:rPr>
              <a:t> m : Message | </a:t>
            </a:r>
            <a:r>
              <a:rPr lang="it-IT" sz="1500" b="1" kern="1200">
                <a:solidFill>
                  <a:srgbClr val="2A28A9"/>
                </a:solidFill>
                <a:latin typeface="Consolas"/>
                <a:ea typeface="+mn-lt"/>
                <a:cs typeface="Calibri"/>
              </a:rPr>
              <a:t>not </a:t>
            </a:r>
            <a:r>
              <a:rPr lang="it-IT" sz="1500" b="1" kern="1200">
                <a:solidFill>
                  <a:prstClr val="black"/>
                </a:solidFill>
                <a:latin typeface="Consolas"/>
                <a:ea typeface="+mn-lt"/>
                <a:cs typeface="Calibri"/>
              </a:rPr>
              <a:t>delete[m]) </a:t>
            </a:r>
            <a:r>
              <a:rPr lang="it-IT" sz="1500" b="1" kern="1200" err="1">
                <a:solidFill>
                  <a:srgbClr val="2A28A9"/>
                </a:solidFill>
                <a:latin typeface="Consolas"/>
                <a:ea typeface="+mn-lt"/>
                <a:cs typeface="Calibri"/>
              </a:rPr>
              <a:t>implies</a:t>
            </a:r>
            <a:r>
              <a:rPr lang="it-IT" sz="1500" b="1" kern="1200">
                <a:solidFill>
                  <a:srgbClr val="2A28A9"/>
                </a:solidFill>
                <a:latin typeface="Consolas"/>
                <a:ea typeface="+mn-lt"/>
                <a:cs typeface="Calibri"/>
              </a:rPr>
              <a:t> </a:t>
            </a:r>
            <a:r>
              <a:rPr lang="it-IT" sz="1500" b="1" kern="1200" err="1">
                <a:solidFill>
                  <a:srgbClr val="2A28A9"/>
                </a:solidFill>
                <a:latin typeface="Consolas"/>
                <a:ea typeface="+mn-lt"/>
                <a:cs typeface="Calibri"/>
              </a:rPr>
              <a:t>always</a:t>
            </a:r>
            <a:r>
              <a:rPr lang="it-IT" sz="1500" b="1" kern="1200">
                <a:solidFill>
                  <a:srgbClr val="2A28A9"/>
                </a:solidFill>
                <a:latin typeface="Consolas"/>
                <a:ea typeface="+mn-lt"/>
                <a:cs typeface="Calibri"/>
              </a:rPr>
              <a:t> not </a:t>
            </a:r>
            <a:r>
              <a:rPr lang="it-IT" sz="1500" b="1" kern="1200" err="1">
                <a:solidFill>
                  <a:prstClr val="black"/>
                </a:solidFill>
                <a:latin typeface="Consolas"/>
                <a:ea typeface="+mn-lt"/>
                <a:cs typeface="Calibri"/>
              </a:rPr>
              <a:t>empty</a:t>
            </a:r>
            <a:endParaRPr lang="it-IT" sz="1500" b="1" kern="1200">
              <a:solidFill>
                <a:prstClr val="black"/>
              </a:solidFill>
              <a:latin typeface="Consolas"/>
              <a:ea typeface="+mn-ea"/>
              <a:cs typeface="+mn-cs"/>
            </a:endParaRPr>
          </a:p>
          <a:p>
            <a:pPr defTabSz="380985">
              <a:buClrTx/>
            </a:pPr>
            <a:r>
              <a:rPr lang="it-IT" sz="1500" b="1" kern="1200">
                <a:solidFill>
                  <a:prstClr val="black"/>
                </a:solidFill>
                <a:latin typeface="Consolas"/>
                <a:ea typeface="+mn-lt"/>
                <a:cs typeface="Calibri"/>
              </a:rPr>
              <a:t>}</a:t>
            </a:r>
            <a:endParaRPr lang="it-IT" sz="1500" b="1" kern="1200">
              <a:solidFill>
                <a:prstClr val="black"/>
              </a:solidFill>
              <a:latin typeface="Consolas"/>
              <a:ea typeface="+mn-ea"/>
              <a:cs typeface="+mn-cs"/>
            </a:endParaRPr>
          </a:p>
          <a:p>
            <a:pPr defTabSz="380985">
              <a:buClrTx/>
            </a:pPr>
            <a:endParaRPr lang="it-IT" sz="1500" b="1" kern="1200">
              <a:solidFill>
                <a:prstClr val="black"/>
              </a:solidFill>
              <a:latin typeface="Consolas"/>
              <a:ea typeface="+mn-ea"/>
              <a:cs typeface="+mn-cs"/>
            </a:endParaRPr>
          </a:p>
          <a:p>
            <a:pPr defTabSz="380985">
              <a:buClrTx/>
            </a:pPr>
            <a:r>
              <a:rPr lang="it-IT" sz="1500" b="1" kern="1200">
                <a:solidFill>
                  <a:srgbClr val="00B050"/>
                </a:solidFill>
                <a:latin typeface="Consolas"/>
                <a:ea typeface="+mn-lt"/>
                <a:cs typeface="Calibri"/>
              </a:rPr>
              <a:t>// a </a:t>
            </a:r>
            <a:r>
              <a:rPr lang="it-IT" sz="1500" b="1" kern="1200" err="1">
                <a:solidFill>
                  <a:srgbClr val="00B050"/>
                </a:solidFill>
                <a:latin typeface="Consolas"/>
                <a:ea typeface="+mn-lt"/>
                <a:cs typeface="Calibri"/>
              </a:rPr>
              <a:t>deleted</a:t>
            </a:r>
            <a:r>
              <a:rPr lang="it-IT" sz="1500" b="1" kern="1200">
                <a:solidFill>
                  <a:srgbClr val="00B050"/>
                </a:solidFill>
                <a:latin typeface="Consolas"/>
                <a:ea typeface="+mn-lt"/>
                <a:cs typeface="Calibri"/>
              </a:rPr>
              <a:t> </a:t>
            </a:r>
            <a:r>
              <a:rPr lang="it-IT" sz="1500" b="1" kern="1200" err="1">
                <a:solidFill>
                  <a:srgbClr val="00B050"/>
                </a:solidFill>
                <a:latin typeface="Consolas"/>
                <a:ea typeface="+mn-lt"/>
                <a:cs typeface="Calibri"/>
              </a:rPr>
              <a:t>message</a:t>
            </a:r>
            <a:r>
              <a:rPr lang="it-IT" sz="1500" b="1" kern="1200">
                <a:solidFill>
                  <a:srgbClr val="00B050"/>
                </a:solidFill>
                <a:latin typeface="Consolas"/>
                <a:ea typeface="+mn-lt"/>
                <a:cs typeface="Calibri"/>
              </a:rPr>
              <a:t> can </a:t>
            </a:r>
            <a:r>
              <a:rPr lang="it-IT" sz="1500" b="1" kern="1200" err="1">
                <a:solidFill>
                  <a:srgbClr val="00B050"/>
                </a:solidFill>
                <a:latin typeface="Consolas"/>
                <a:ea typeface="+mn-lt"/>
                <a:cs typeface="Calibri"/>
              </a:rPr>
              <a:t>still</a:t>
            </a:r>
            <a:r>
              <a:rPr lang="it-IT" sz="1500" b="1" kern="1200">
                <a:solidFill>
                  <a:srgbClr val="00B050"/>
                </a:solidFill>
                <a:latin typeface="Consolas"/>
                <a:ea typeface="+mn-lt"/>
                <a:cs typeface="Calibri"/>
              </a:rPr>
              <a:t> be </a:t>
            </a:r>
            <a:r>
              <a:rPr lang="it-IT" sz="1500" b="1" kern="1200" err="1">
                <a:solidFill>
                  <a:srgbClr val="00B050"/>
                </a:solidFill>
                <a:latin typeface="Consolas"/>
                <a:ea typeface="+mn-lt"/>
                <a:cs typeface="Calibri"/>
              </a:rPr>
              <a:t>restored</a:t>
            </a:r>
            <a:r>
              <a:rPr lang="it-IT" sz="1500" b="1" kern="1200">
                <a:solidFill>
                  <a:srgbClr val="00B050"/>
                </a:solidFill>
                <a:latin typeface="Consolas"/>
                <a:ea typeface="+mn-lt"/>
                <a:cs typeface="Calibri"/>
              </a:rPr>
              <a:t> </a:t>
            </a:r>
            <a:r>
              <a:rPr lang="it-IT" sz="1500" b="1" kern="1200" err="1">
                <a:solidFill>
                  <a:srgbClr val="00B050"/>
                </a:solidFill>
                <a:latin typeface="Consolas"/>
                <a:ea typeface="+mn-lt"/>
                <a:cs typeface="Calibri"/>
              </a:rPr>
              <a:t>if</a:t>
            </a:r>
            <a:r>
              <a:rPr lang="it-IT" sz="1500" b="1" kern="1200">
                <a:solidFill>
                  <a:srgbClr val="00B050"/>
                </a:solidFill>
                <a:latin typeface="Consolas"/>
                <a:ea typeface="+mn-lt"/>
                <a:cs typeface="Calibri"/>
              </a:rPr>
              <a:t> the trash </a:t>
            </a:r>
            <a:r>
              <a:rPr lang="it-IT" sz="1500" b="1" kern="1200" err="1">
                <a:solidFill>
                  <a:srgbClr val="00B050"/>
                </a:solidFill>
                <a:latin typeface="Consolas"/>
                <a:ea typeface="+mn-lt"/>
                <a:cs typeface="Calibri"/>
              </a:rPr>
              <a:t>is</a:t>
            </a:r>
            <a:r>
              <a:rPr lang="it-IT" sz="1500" b="1" kern="1200">
                <a:solidFill>
                  <a:srgbClr val="00B050"/>
                </a:solidFill>
                <a:latin typeface="Consolas"/>
                <a:ea typeface="+mn-lt"/>
                <a:cs typeface="Calibri"/>
              </a:rPr>
              <a:t> not </a:t>
            </a:r>
            <a:r>
              <a:rPr lang="it-IT" sz="1500" b="1" kern="1200" err="1">
                <a:solidFill>
                  <a:srgbClr val="00B050"/>
                </a:solidFill>
                <a:latin typeface="Consolas"/>
                <a:ea typeface="+mn-lt"/>
                <a:cs typeface="Calibri"/>
              </a:rPr>
              <a:t>empty</a:t>
            </a:r>
            <a:endParaRPr lang="it-IT" sz="1500" b="1" kern="1200">
              <a:solidFill>
                <a:prstClr val="black"/>
              </a:solidFill>
              <a:latin typeface="Consolas"/>
              <a:ea typeface="+mn-ea"/>
              <a:cs typeface="+mn-cs"/>
            </a:endParaRPr>
          </a:p>
          <a:p>
            <a:pPr defTabSz="380985">
              <a:buClrTx/>
            </a:pPr>
            <a:r>
              <a:rPr lang="it-IT" sz="1500" b="1" kern="1200" err="1">
                <a:solidFill>
                  <a:srgbClr val="2A28A9"/>
                </a:solidFill>
                <a:latin typeface="Consolas"/>
                <a:ea typeface="+mn-lt"/>
                <a:cs typeface="Calibri"/>
              </a:rPr>
              <a:t>assert</a:t>
            </a:r>
            <a:r>
              <a:rPr lang="it-IT" sz="1500" b="1" kern="1200">
                <a:solidFill>
                  <a:srgbClr val="2A28A9"/>
                </a:solidFill>
                <a:latin typeface="Consolas"/>
                <a:ea typeface="+mn-lt"/>
                <a:cs typeface="Calibri"/>
              </a:rPr>
              <a:t> </a:t>
            </a:r>
            <a:r>
              <a:rPr lang="it-IT" sz="1500" b="1" kern="1200" err="1">
                <a:solidFill>
                  <a:prstClr val="black"/>
                </a:solidFill>
                <a:latin typeface="Consolas"/>
                <a:ea typeface="+mn-lt"/>
                <a:cs typeface="Calibri"/>
              </a:rPr>
              <a:t>restoreIsPossibleBeforeEmpty</a:t>
            </a:r>
            <a:r>
              <a:rPr lang="it-IT" sz="1500" b="1" kern="1200">
                <a:solidFill>
                  <a:prstClr val="black"/>
                </a:solidFill>
                <a:latin typeface="Consolas"/>
                <a:ea typeface="+mn-lt"/>
                <a:cs typeface="Calibri"/>
              </a:rPr>
              <a:t> {</a:t>
            </a:r>
            <a:endParaRPr lang="it-IT" sz="1500" b="1" kern="1200">
              <a:solidFill>
                <a:srgbClr val="00B050"/>
              </a:solidFill>
              <a:latin typeface="Consolas"/>
              <a:ea typeface="+mn-ea"/>
              <a:cs typeface="+mn-cs"/>
            </a:endParaRPr>
          </a:p>
          <a:p>
            <a:pPr defTabSz="380985">
              <a:buClrTx/>
            </a:pPr>
            <a:r>
              <a:rPr lang="it-IT" sz="1500" b="1" kern="1200">
                <a:solidFill>
                  <a:prstClr val="black"/>
                </a:solidFill>
                <a:latin typeface="Consolas"/>
                <a:ea typeface="+mn-lt"/>
                <a:cs typeface="Calibri"/>
              </a:rPr>
              <a:t>    </a:t>
            </a:r>
            <a:r>
              <a:rPr lang="it-IT" sz="1500" b="1" kern="1200" err="1">
                <a:solidFill>
                  <a:srgbClr val="2A28A9"/>
                </a:solidFill>
                <a:latin typeface="Consolas"/>
                <a:ea typeface="+mn-lt"/>
                <a:cs typeface="Calibri"/>
              </a:rPr>
              <a:t>always</a:t>
            </a:r>
            <a:r>
              <a:rPr lang="it-IT" sz="1500" b="1" kern="1200">
                <a:solidFill>
                  <a:srgbClr val="2A28A9"/>
                </a:solidFill>
                <a:latin typeface="Consolas"/>
                <a:ea typeface="+mn-lt"/>
                <a:cs typeface="Calibri"/>
              </a:rPr>
              <a:t> </a:t>
            </a:r>
            <a:r>
              <a:rPr lang="it-IT" sz="1500" b="1" kern="1200">
                <a:solidFill>
                  <a:prstClr val="black"/>
                </a:solidFill>
                <a:latin typeface="Consolas"/>
                <a:ea typeface="+mn-lt"/>
                <a:cs typeface="Calibri"/>
              </a:rPr>
              <a:t>(</a:t>
            </a:r>
            <a:r>
              <a:rPr lang="it-IT" sz="1500" b="1" kern="1200">
                <a:solidFill>
                  <a:srgbClr val="2A28A9"/>
                </a:solidFill>
                <a:latin typeface="Consolas"/>
                <a:ea typeface="+mn-lt"/>
                <a:cs typeface="Calibri"/>
              </a:rPr>
              <a:t>all </a:t>
            </a:r>
            <a:r>
              <a:rPr lang="it-IT" sz="1500" b="1" kern="1200">
                <a:solidFill>
                  <a:prstClr val="black"/>
                </a:solidFill>
                <a:latin typeface="Consolas"/>
                <a:ea typeface="+mn-lt"/>
                <a:cs typeface="Calibri"/>
              </a:rPr>
              <a:t>m:Message | delete[m] </a:t>
            </a:r>
            <a:br>
              <a:rPr lang="it-IT" sz="1500" b="1" kern="1200">
                <a:solidFill>
                  <a:prstClr val="black"/>
                </a:solidFill>
                <a:latin typeface="Consolas"/>
                <a:ea typeface="+mn-lt"/>
                <a:cs typeface="Calibri"/>
              </a:rPr>
            </a:br>
            <a:r>
              <a:rPr lang="it-IT" sz="1500" b="1" kern="1200">
                <a:solidFill>
                  <a:srgbClr val="2A28A9"/>
                </a:solidFill>
                <a:latin typeface="Consolas"/>
                <a:ea typeface="+mn-lt"/>
                <a:cs typeface="Calibri"/>
              </a:rPr>
              <a:t>            </a:t>
            </a:r>
            <a:r>
              <a:rPr lang="it-IT" sz="1500" b="1" kern="1200" err="1">
                <a:solidFill>
                  <a:srgbClr val="2A28A9"/>
                </a:solidFill>
                <a:latin typeface="Consolas"/>
                <a:ea typeface="+mn-lt"/>
                <a:cs typeface="Calibri"/>
              </a:rPr>
              <a:t>implies</a:t>
            </a:r>
            <a:r>
              <a:rPr lang="it-IT" sz="1500" b="1" kern="1200">
                <a:solidFill>
                  <a:srgbClr val="2A28A9"/>
                </a:solidFill>
                <a:latin typeface="Consolas"/>
                <a:ea typeface="+mn-lt"/>
                <a:cs typeface="Calibri"/>
              </a:rPr>
              <a:t> after </a:t>
            </a:r>
            <a:r>
              <a:rPr lang="it-IT" sz="1500" b="1" kern="1200">
                <a:solidFill>
                  <a:prstClr val="black"/>
                </a:solidFill>
                <a:latin typeface="Consolas"/>
                <a:ea typeface="+mn-lt"/>
                <a:cs typeface="Calibri"/>
              </a:rPr>
              <a:t>((</a:t>
            </a:r>
            <a:r>
              <a:rPr lang="it-IT" sz="1500" b="1" kern="1200" err="1">
                <a:solidFill>
                  <a:prstClr val="black"/>
                </a:solidFill>
                <a:latin typeface="Consolas"/>
                <a:ea typeface="+mn-lt"/>
                <a:cs typeface="Calibri"/>
              </a:rPr>
              <a:t>empty</a:t>
            </a:r>
            <a:r>
              <a:rPr lang="it-IT" sz="1500" b="1" kern="1200">
                <a:solidFill>
                  <a:prstClr val="black"/>
                </a:solidFill>
                <a:latin typeface="Consolas"/>
                <a:ea typeface="+mn-lt"/>
                <a:cs typeface="Calibri"/>
              </a:rPr>
              <a:t> </a:t>
            </a:r>
            <a:r>
              <a:rPr lang="it-IT" sz="1500" b="1" kern="1200">
                <a:solidFill>
                  <a:srgbClr val="2A28A9"/>
                </a:solidFill>
                <a:latin typeface="Consolas"/>
                <a:ea typeface="+mn-lt"/>
                <a:cs typeface="Calibri"/>
              </a:rPr>
              <a:t>or </a:t>
            </a:r>
            <a:r>
              <a:rPr lang="it-IT" sz="1500" b="1" kern="1200" err="1">
                <a:solidFill>
                  <a:prstClr val="black"/>
                </a:solidFill>
                <a:latin typeface="Consolas"/>
                <a:ea typeface="+mn-lt"/>
                <a:cs typeface="Calibri"/>
              </a:rPr>
              <a:t>restore</a:t>
            </a:r>
            <a:r>
              <a:rPr lang="it-IT" sz="1500" b="1" kern="1200">
                <a:solidFill>
                  <a:prstClr val="black"/>
                </a:solidFill>
                <a:latin typeface="Consolas"/>
                <a:ea typeface="+mn-lt"/>
                <a:cs typeface="Calibri"/>
              </a:rPr>
              <a:t>[m]) </a:t>
            </a:r>
            <a:br>
              <a:rPr lang="it-IT" sz="1500" b="1" kern="1200">
                <a:solidFill>
                  <a:prstClr val="black"/>
                </a:solidFill>
                <a:latin typeface="Consolas"/>
                <a:ea typeface="+mn-lt"/>
                <a:cs typeface="Calibri"/>
              </a:rPr>
            </a:br>
            <a:r>
              <a:rPr lang="it-IT" sz="1500" b="1" kern="1200">
                <a:solidFill>
                  <a:prstClr val="black"/>
                </a:solidFill>
                <a:latin typeface="Consolas"/>
                <a:ea typeface="+mn-lt"/>
                <a:cs typeface="Calibri"/>
              </a:rPr>
              <a:t>            </a:t>
            </a:r>
            <a:r>
              <a:rPr lang="it-IT" sz="1500" b="1" kern="1200">
                <a:solidFill>
                  <a:srgbClr val="2A28A9"/>
                </a:solidFill>
                <a:latin typeface="Consolas"/>
                <a:ea typeface="+mn-lt"/>
                <a:cs typeface="Calibri"/>
              </a:rPr>
              <a:t>releases</a:t>
            </a:r>
            <a:r>
              <a:rPr lang="it-IT" sz="1500" b="1" kern="1200">
                <a:solidFill>
                  <a:prstClr val="black"/>
                </a:solidFill>
                <a:latin typeface="Consolas"/>
                <a:ea typeface="+mn-lt"/>
                <a:cs typeface="Calibri"/>
              </a:rPr>
              <a:t> </a:t>
            </a:r>
            <a:r>
              <a:rPr lang="it-IT" sz="1500" b="1" kern="1200" err="1">
                <a:solidFill>
                  <a:prstClr val="black"/>
                </a:solidFill>
                <a:latin typeface="Consolas"/>
                <a:ea typeface="+mn-lt"/>
                <a:cs typeface="Calibri"/>
              </a:rPr>
              <a:t>restoreEnabled</a:t>
            </a:r>
            <a:r>
              <a:rPr lang="it-IT" sz="1500" b="1" kern="1200">
                <a:solidFill>
                  <a:prstClr val="black"/>
                </a:solidFill>
                <a:latin typeface="Consolas"/>
                <a:ea typeface="+mn-lt"/>
                <a:cs typeface="Calibri"/>
              </a:rPr>
              <a:t>[m]))</a:t>
            </a:r>
            <a:endParaRPr lang="it-IT" sz="1500" b="1" kern="1200">
              <a:solidFill>
                <a:prstClr val="black"/>
              </a:solidFill>
              <a:latin typeface="Consolas"/>
              <a:ea typeface="+mn-ea"/>
              <a:cs typeface="+mn-cs"/>
            </a:endParaRPr>
          </a:p>
          <a:p>
            <a:pPr defTabSz="380985">
              <a:buClrTx/>
            </a:pPr>
            <a:r>
              <a:rPr lang="it-IT" sz="1500" b="1" kern="1200">
                <a:solidFill>
                  <a:prstClr val="black"/>
                </a:solidFill>
                <a:latin typeface="Consolas"/>
                <a:ea typeface="+mn-lt"/>
                <a:cs typeface="Calibri"/>
              </a:rPr>
              <a:t>}</a:t>
            </a:r>
          </a:p>
          <a:p>
            <a:pPr defTabSz="380985">
              <a:buClrTx/>
            </a:pPr>
            <a:endParaRPr lang="it-IT" sz="1500" b="1" kern="1200">
              <a:solidFill>
                <a:prstClr val="black"/>
              </a:solidFill>
              <a:latin typeface="Consolas"/>
              <a:ea typeface="+mn-ea"/>
              <a:cs typeface="+mn-cs"/>
            </a:endParaRPr>
          </a:p>
          <a:p>
            <a:pPr defTabSz="380985">
              <a:buClrTx/>
            </a:pPr>
            <a:r>
              <a:rPr lang="it-IT" sz="1500" b="1" kern="1200">
                <a:solidFill>
                  <a:srgbClr val="2A28A9"/>
                </a:solidFill>
                <a:latin typeface="Consolas"/>
                <a:ea typeface="+mn-lt"/>
                <a:cs typeface="Calibri"/>
              </a:rPr>
              <a:t>check </a:t>
            </a:r>
            <a:r>
              <a:rPr lang="it-IT" sz="1500" b="1" kern="1200" err="1">
                <a:solidFill>
                  <a:prstClr val="black"/>
                </a:solidFill>
                <a:latin typeface="Consolas"/>
                <a:ea typeface="+mn-lt"/>
                <a:cs typeface="Calibri"/>
              </a:rPr>
              <a:t>restoreIsPossibleBeforeEmpty</a:t>
            </a:r>
            <a:r>
              <a:rPr lang="it-IT" sz="1500" b="1" kern="1200">
                <a:solidFill>
                  <a:prstClr val="black"/>
                </a:solidFill>
                <a:latin typeface="Consolas"/>
                <a:ea typeface="+mn-lt"/>
                <a:cs typeface="Calibri"/>
              </a:rPr>
              <a:t> </a:t>
            </a:r>
            <a:r>
              <a:rPr lang="it-IT" sz="1500" b="1" kern="1200">
                <a:solidFill>
                  <a:srgbClr val="2A28A9"/>
                </a:solidFill>
                <a:latin typeface="Consolas"/>
                <a:ea typeface="+mn-lt"/>
                <a:cs typeface="Calibri"/>
              </a:rPr>
              <a:t>for </a:t>
            </a:r>
            <a:r>
              <a:rPr lang="it-IT" sz="1500" b="1" kern="1200">
                <a:solidFill>
                  <a:prstClr val="black"/>
                </a:solidFill>
                <a:latin typeface="Consolas"/>
                <a:ea typeface="+mn-lt"/>
                <a:cs typeface="Calibri"/>
              </a:rPr>
              <a:t>3 </a:t>
            </a:r>
            <a:r>
              <a:rPr lang="it-IT" sz="1500" b="1" kern="1200">
                <a:solidFill>
                  <a:srgbClr val="2A28A9"/>
                </a:solidFill>
                <a:latin typeface="Consolas"/>
                <a:ea typeface="+mn-lt"/>
                <a:cs typeface="Calibri"/>
              </a:rPr>
              <a:t>but</a:t>
            </a:r>
            <a:r>
              <a:rPr lang="it-IT" sz="1500" b="1" kern="1200">
                <a:solidFill>
                  <a:prstClr val="black"/>
                </a:solidFill>
                <a:latin typeface="Consolas"/>
                <a:ea typeface="+mn-lt"/>
                <a:cs typeface="Calibri"/>
              </a:rPr>
              <a:t> 1.. </a:t>
            </a:r>
            <a:r>
              <a:rPr lang="it-IT" sz="1500" b="1" kern="1200">
                <a:solidFill>
                  <a:srgbClr val="2A28A9"/>
                </a:solidFill>
                <a:latin typeface="Consolas"/>
                <a:ea typeface="+mn-lt"/>
                <a:cs typeface="Calibri"/>
              </a:rPr>
              <a:t>steps</a:t>
            </a:r>
          </a:p>
        </p:txBody>
      </p:sp>
      <p:sp>
        <p:nvSpPr>
          <p:cNvPr id="5" name="Titolo 1">
            <a:extLst>
              <a:ext uri="{FF2B5EF4-FFF2-40B4-BE49-F238E27FC236}">
                <a16:creationId xmlns:a16="http://schemas.microsoft.com/office/drawing/2014/main" id="{8DCBBBD6-4C0E-A51C-CCF0-C5E079915758}"/>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pPr defTabSz="380985">
              <a:buClrTx/>
            </a:pPr>
            <a:r>
              <a:rPr lang="it-IT" sz="2333">
                <a:solidFill>
                  <a:prstClr val="white"/>
                </a:solidFill>
              </a:rPr>
              <a:t>EXERCISE 3</a:t>
            </a:r>
          </a:p>
        </p:txBody>
      </p:sp>
      <p:sp>
        <p:nvSpPr>
          <p:cNvPr id="6" name="TextBox 5">
            <a:extLst>
              <a:ext uri="{FF2B5EF4-FFF2-40B4-BE49-F238E27FC236}">
                <a16:creationId xmlns:a16="http://schemas.microsoft.com/office/drawing/2014/main" id="{930ADC65-162A-5251-7297-453B986FC8E5}"/>
              </a:ext>
            </a:extLst>
          </p:cNvPr>
          <p:cNvSpPr txBox="1"/>
          <p:nvPr/>
        </p:nvSpPr>
        <p:spPr>
          <a:xfrm>
            <a:off x="208568" y="446176"/>
            <a:ext cx="4719033" cy="451342"/>
          </a:xfrm>
          <a:prstGeom prst="rect">
            <a:avLst/>
          </a:prstGeom>
          <a:noFill/>
        </p:spPr>
        <p:txBody>
          <a:bodyPr wrap="square" rtlCol="0">
            <a:spAutoFit/>
          </a:bodyPr>
          <a:lstStyle/>
          <a:p>
            <a:pPr defTabSz="380985">
              <a:buClrTx/>
            </a:pPr>
            <a:r>
              <a:rPr lang="it-IT" sz="2333" kern="1200">
                <a:solidFill>
                  <a:prstClr val="white"/>
                </a:solidFill>
                <a:latin typeface="Arial" panose="020B0604020202020204" pitchFamily="34" charset="0"/>
                <a:ea typeface="+mn-ea"/>
                <a:cs typeface="Arial" panose="020B0604020202020204" pitchFamily="34" charset="0"/>
              </a:rPr>
              <a:t>Message </a:t>
            </a:r>
            <a:r>
              <a:rPr lang="it-IT" sz="2333" kern="1200" err="1">
                <a:solidFill>
                  <a:prstClr val="white"/>
                </a:solidFill>
                <a:latin typeface="Arial" panose="020B0604020202020204" pitchFamily="34" charset="0"/>
                <a:ea typeface="+mn-ea"/>
                <a:cs typeface="Arial" panose="020B0604020202020204" pitchFamily="34" charset="0"/>
              </a:rPr>
              <a:t>Deletion</a:t>
            </a:r>
            <a:r>
              <a:rPr lang="it-IT" sz="2333" kern="1200">
                <a:solidFill>
                  <a:prstClr val="white"/>
                </a:solidFill>
                <a:latin typeface="Arial" panose="020B0604020202020204" pitchFamily="34" charset="0"/>
                <a:ea typeface="+mn-ea"/>
                <a:cs typeface="Arial" panose="020B0604020202020204" pitchFamily="34" charset="0"/>
              </a:rPr>
              <a:t> from Mailbox</a:t>
            </a:r>
            <a:endParaRPr lang="en-US" sz="2333" kern="1200">
              <a:solidFill>
                <a:prstClr val="white"/>
              </a:solidFill>
              <a:latin typeface="Arial" panose="020B0604020202020204" pitchFamily="34" charset="0"/>
              <a:ea typeface="+mn-ea"/>
              <a:cs typeface="Arial" panose="020B0604020202020204" pitchFamily="34" charset="0"/>
            </a:endParaRPr>
          </a:p>
        </p:txBody>
      </p:sp>
      <p:sp>
        <p:nvSpPr>
          <p:cNvPr id="3" name="TextBox 2">
            <a:extLst>
              <a:ext uri="{FF2B5EF4-FFF2-40B4-BE49-F238E27FC236}">
                <a16:creationId xmlns:a16="http://schemas.microsoft.com/office/drawing/2014/main" id="{8BFFF22D-A504-19CD-6B5E-A81010020A95}"/>
              </a:ext>
            </a:extLst>
          </p:cNvPr>
          <p:cNvSpPr txBox="1"/>
          <p:nvPr/>
        </p:nvSpPr>
        <p:spPr>
          <a:xfrm>
            <a:off x="9394785" y="220469"/>
            <a:ext cx="556648" cy="435953"/>
          </a:xfrm>
          <a:prstGeom prst="rect">
            <a:avLst/>
          </a:prstGeom>
          <a:noFill/>
        </p:spPr>
        <p:txBody>
          <a:bodyPr wrap="square" lIns="76200" tIns="38100" rIns="76200" bIns="38100" rtlCol="0" anchor="t">
            <a:spAutoFit/>
          </a:bodyPr>
          <a:lstStyle>
            <a:defPPr>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380985">
              <a:buClrTx/>
            </a:pPr>
            <a:r>
              <a:rPr lang="en-US" sz="2333">
                <a:solidFill>
                  <a:prstClr val="white"/>
                </a:solidFill>
                <a:latin typeface="Arial"/>
                <a:cs typeface="Arial"/>
              </a:rPr>
              <a:t>46</a:t>
            </a:r>
            <a:endParaRPr lang="it-IT" sz="1500">
              <a:solidFill>
                <a:prstClr val="black"/>
              </a:solidFill>
              <a:latin typeface="Calibri"/>
            </a:endParaRPr>
          </a:p>
        </p:txBody>
      </p:sp>
    </p:spTree>
    <p:extLst>
      <p:ext uri="{BB962C8B-B14F-4D97-AF65-F5344CB8AC3E}">
        <p14:creationId xmlns:p14="http://schemas.microsoft.com/office/powerpoint/2010/main" val="928641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1804612" y="3823263"/>
            <a:ext cx="6477000" cy="800026"/>
          </a:xfrm>
        </p:spPr>
        <p:txBody>
          <a:bodyPr>
            <a:noAutofit/>
          </a:bodyPr>
          <a:lstStyle/>
          <a:p>
            <a:pPr algn="ctr"/>
            <a:r>
              <a:rPr lang="it-IT" sz="3333"/>
              <a:t>ALLOY 6</a:t>
            </a:r>
            <a:br>
              <a:rPr lang="it-IT" sz="3333"/>
            </a:br>
            <a:r>
              <a:rPr lang="it-IT" sz="2333" b="0"/>
              <a:t>CHALLENGE</a:t>
            </a:r>
            <a:endParaRPr lang="it-IT" sz="3333" b="0"/>
          </a:p>
        </p:txBody>
      </p:sp>
      <p:sp>
        <p:nvSpPr>
          <p:cNvPr id="11" name="Sottotitolo 10"/>
          <p:cNvSpPr>
            <a:spLocks noGrp="1"/>
          </p:cNvSpPr>
          <p:nvPr>
            <p:ph type="subTitle" idx="4294967295"/>
          </p:nvPr>
        </p:nvSpPr>
        <p:spPr>
          <a:xfrm>
            <a:off x="0" y="4688940"/>
            <a:ext cx="6477000" cy="1026061"/>
          </a:xfrm>
        </p:spPr>
        <p:txBody>
          <a:bodyPr>
            <a:normAutofit lnSpcReduction="10000"/>
          </a:bodyPr>
          <a:lstStyle/>
          <a:p>
            <a:r>
              <a:rPr lang="it-IT" sz="1667" b="1" err="1">
                <a:solidFill>
                  <a:schemeClr val="bg1"/>
                </a:solidFill>
              </a:rPr>
              <a:t>Authors</a:t>
            </a:r>
            <a:r>
              <a:rPr lang="it-IT" sz="1667" b="1">
                <a:solidFill>
                  <a:schemeClr val="bg1"/>
                </a:solidFill>
              </a:rPr>
              <a:t>:</a:t>
            </a:r>
          </a:p>
          <a:p>
            <a:r>
              <a:rPr lang="it-IT" sz="1333">
                <a:solidFill>
                  <a:schemeClr val="bg1"/>
                </a:solidFill>
              </a:rPr>
              <a:t>Luca Padalino</a:t>
            </a:r>
          </a:p>
          <a:p>
            <a:r>
              <a:rPr lang="it-IT" sz="1333">
                <a:solidFill>
                  <a:schemeClr val="bg1"/>
                </a:solidFill>
              </a:rPr>
              <a:t>Francesca Pia Panaccione</a:t>
            </a:r>
          </a:p>
          <a:p>
            <a:r>
              <a:rPr lang="it-IT" sz="1333">
                <a:solidFill>
                  <a:schemeClr val="bg1"/>
                </a:solidFill>
              </a:rPr>
              <a:t>Francesco Santambrogio </a:t>
            </a:r>
          </a:p>
          <a:p>
            <a:endParaRPr lang="it-IT" sz="1333"/>
          </a:p>
        </p:txBody>
      </p:sp>
    </p:spTree>
    <p:extLst>
      <p:ext uri="{BB962C8B-B14F-4D97-AF65-F5344CB8AC3E}">
        <p14:creationId xmlns:p14="http://schemas.microsoft.com/office/powerpoint/2010/main" val="17280668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olo 1">
            <a:extLst>
              <a:ext uri="{FF2B5EF4-FFF2-40B4-BE49-F238E27FC236}">
                <a16:creationId xmlns:a16="http://schemas.microsoft.com/office/drawing/2014/main" id="{889782C4-8034-4ADE-67D2-35264CFB2AA1}"/>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333"/>
              <a:t>Software </a:t>
            </a:r>
            <a:r>
              <a:rPr lang="it-IT" sz="2333" err="1"/>
              <a:t>Defined</a:t>
            </a:r>
            <a:r>
              <a:rPr lang="it-IT" sz="2333"/>
              <a:t> Network</a:t>
            </a:r>
          </a:p>
        </p:txBody>
      </p:sp>
      <p:sp>
        <p:nvSpPr>
          <p:cNvPr id="9" name="TextBox 8">
            <a:extLst>
              <a:ext uri="{FF2B5EF4-FFF2-40B4-BE49-F238E27FC236}">
                <a16:creationId xmlns:a16="http://schemas.microsoft.com/office/drawing/2014/main" id="{0320EF80-FB72-7D87-4B34-7CB25626539B}"/>
              </a:ext>
            </a:extLst>
          </p:cNvPr>
          <p:cNvSpPr txBox="1"/>
          <p:nvPr/>
        </p:nvSpPr>
        <p:spPr>
          <a:xfrm>
            <a:off x="208568" y="446176"/>
            <a:ext cx="4719033" cy="435953"/>
          </a:xfrm>
          <a:prstGeom prst="rect">
            <a:avLst/>
          </a:prstGeom>
          <a:noFill/>
        </p:spPr>
        <p:txBody>
          <a:bodyPr wrap="square" lIns="76200" tIns="38100" rIns="76200" bIns="38100" rtlCol="0" anchor="t">
            <a:spAutoFit/>
          </a:bodyPr>
          <a:lstStyle/>
          <a:p>
            <a:r>
              <a:rPr lang="it-IT" sz="2333">
                <a:solidFill>
                  <a:schemeClr val="bg1"/>
                </a:solidFill>
              </a:rPr>
              <a:t>Definition</a:t>
            </a:r>
            <a:endParaRPr lang="en-US" sz="2333">
              <a:solidFill>
                <a:schemeClr val="bg1"/>
              </a:solidFill>
              <a:latin typeface="Arial" panose="020B0604020202020204" pitchFamily="34" charset="0"/>
              <a:cs typeface="Arial" panose="020B0604020202020204" pitchFamily="34" charset="0"/>
            </a:endParaRPr>
          </a:p>
        </p:txBody>
      </p:sp>
      <p:pic>
        <p:nvPicPr>
          <p:cNvPr id="10" name="Immagine 3" descr="Immagine che contiene diagramma&#10;&#10;Descrizione generata automaticamente">
            <a:extLst>
              <a:ext uri="{FF2B5EF4-FFF2-40B4-BE49-F238E27FC236}">
                <a16:creationId xmlns:a16="http://schemas.microsoft.com/office/drawing/2014/main" id="{CBB2A803-E435-8B8B-E7A6-4F1B48A9D9AE}"/>
              </a:ext>
            </a:extLst>
          </p:cNvPr>
          <p:cNvPicPr>
            <a:picLocks noChangeAspect="1"/>
          </p:cNvPicPr>
          <p:nvPr/>
        </p:nvPicPr>
        <p:blipFill rotWithShape="1">
          <a:blip r:embed="rId3"/>
          <a:srcRect l="1389" r="6790" b="-395"/>
          <a:stretch/>
        </p:blipFill>
        <p:spPr>
          <a:xfrm>
            <a:off x="2067313" y="2366611"/>
            <a:ext cx="6025374" cy="2580821"/>
          </a:xfrm>
          <a:prstGeom prst="rect">
            <a:avLst/>
          </a:prstGeom>
        </p:spPr>
      </p:pic>
      <p:sp>
        <p:nvSpPr>
          <p:cNvPr id="2" name="Scroll: Horizontal 1">
            <a:extLst>
              <a:ext uri="{FF2B5EF4-FFF2-40B4-BE49-F238E27FC236}">
                <a16:creationId xmlns:a16="http://schemas.microsoft.com/office/drawing/2014/main" id="{F9912327-272F-2390-5B76-9C9E8F0FB810}"/>
              </a:ext>
            </a:extLst>
          </p:cNvPr>
          <p:cNvSpPr/>
          <p:nvPr/>
        </p:nvSpPr>
        <p:spPr>
          <a:xfrm>
            <a:off x="208568" y="1141712"/>
            <a:ext cx="9856921" cy="916267"/>
          </a:xfrm>
          <a:prstGeom prst="horizontalScroll">
            <a:avLst/>
          </a:prstGeom>
          <a:solidFill>
            <a:schemeClr val="bg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it-IT" sz="2000" b="1">
                <a:solidFill>
                  <a:schemeClr val="tx1"/>
                </a:solidFill>
                <a:latin typeface="Arial" panose="020B0604020202020204" pitchFamily="34" charset="0"/>
                <a:cs typeface="Arial" panose="020B0604020202020204" pitchFamily="34" charset="0"/>
              </a:rPr>
              <a:t>Software-</a:t>
            </a:r>
            <a:r>
              <a:rPr lang="it-IT" sz="2000" b="1" err="1">
                <a:solidFill>
                  <a:schemeClr val="tx1"/>
                </a:solidFill>
                <a:latin typeface="Arial" panose="020B0604020202020204" pitchFamily="34" charset="0"/>
                <a:cs typeface="Arial" panose="020B0604020202020204" pitchFamily="34" charset="0"/>
              </a:rPr>
              <a:t>Defined</a:t>
            </a:r>
            <a:r>
              <a:rPr lang="it-IT" sz="2000" b="1">
                <a:solidFill>
                  <a:schemeClr val="tx1"/>
                </a:solidFill>
                <a:latin typeface="Arial" panose="020B0604020202020204" pitchFamily="34" charset="0"/>
                <a:cs typeface="Arial" panose="020B0604020202020204" pitchFamily="34" charset="0"/>
              </a:rPr>
              <a:t> Network (SDN):</a:t>
            </a:r>
            <a:r>
              <a:rPr lang="it-IT" sz="2000">
                <a:solidFill>
                  <a:schemeClr val="tx1"/>
                </a:solidFill>
                <a:latin typeface="Arial" panose="020B0604020202020204" pitchFamily="34" charset="0"/>
                <a:cs typeface="Arial" panose="020B0604020202020204" pitchFamily="34" charset="0"/>
              </a:rPr>
              <a:t> A </a:t>
            </a:r>
            <a:r>
              <a:rPr lang="it-IT" sz="2000" err="1">
                <a:solidFill>
                  <a:schemeClr val="tx1"/>
                </a:solidFill>
                <a:latin typeface="Arial" panose="020B0604020202020204" pitchFamily="34" charset="0"/>
                <a:cs typeface="Arial" panose="020B0604020202020204" pitchFamily="34" charset="0"/>
              </a:rPr>
              <a:t>is</a:t>
            </a:r>
            <a:r>
              <a:rPr lang="it-IT" sz="2000">
                <a:solidFill>
                  <a:schemeClr val="tx1"/>
                </a:solidFill>
                <a:latin typeface="Arial" panose="020B0604020202020204" pitchFamily="34" charset="0"/>
                <a:cs typeface="Arial" panose="020B0604020202020204" pitchFamily="34" charset="0"/>
              </a:rPr>
              <a:t> a </a:t>
            </a:r>
            <a:r>
              <a:rPr lang="it-IT" sz="2000" err="1">
                <a:solidFill>
                  <a:schemeClr val="tx1"/>
                </a:solidFill>
                <a:latin typeface="Arial" panose="020B0604020202020204" pitchFamily="34" charset="0"/>
                <a:cs typeface="Arial" panose="020B0604020202020204" pitchFamily="34" charset="0"/>
              </a:rPr>
              <a:t>modern</a:t>
            </a:r>
            <a:r>
              <a:rPr lang="it-IT" sz="2000">
                <a:solidFill>
                  <a:schemeClr val="tx1"/>
                </a:solidFill>
                <a:latin typeface="Arial" panose="020B0604020202020204" pitchFamily="34" charset="0"/>
                <a:cs typeface="Arial" panose="020B0604020202020204" pitchFamily="34" charset="0"/>
              </a:rPr>
              <a:t> networking </a:t>
            </a:r>
            <a:r>
              <a:rPr lang="it-IT" sz="2000" err="1">
                <a:solidFill>
                  <a:schemeClr val="tx1"/>
                </a:solidFill>
                <a:latin typeface="Arial" panose="020B0604020202020204" pitchFamily="34" charset="0"/>
                <a:cs typeface="Arial" panose="020B0604020202020204" pitchFamily="34" charset="0"/>
              </a:rPr>
              <a:t>paradigm</a:t>
            </a:r>
            <a:r>
              <a:rPr lang="it-IT" sz="2000">
                <a:solidFill>
                  <a:schemeClr val="tx1"/>
                </a:solidFill>
                <a:latin typeface="Arial" panose="020B0604020202020204" pitchFamily="34" charset="0"/>
                <a:cs typeface="Arial" panose="020B0604020202020204" pitchFamily="34" charset="0"/>
              </a:rPr>
              <a:t> </a:t>
            </a:r>
            <a:r>
              <a:rPr lang="it-IT" sz="2000" err="1">
                <a:solidFill>
                  <a:schemeClr val="tx1"/>
                </a:solidFill>
                <a:latin typeface="Arial" panose="020B0604020202020204" pitchFamily="34" charset="0"/>
                <a:cs typeface="Arial" panose="020B0604020202020204" pitchFamily="34" charset="0"/>
              </a:rPr>
              <a:t>that</a:t>
            </a:r>
            <a:r>
              <a:rPr lang="it-IT" sz="2000">
                <a:solidFill>
                  <a:schemeClr val="tx1"/>
                </a:solidFill>
                <a:latin typeface="Arial" panose="020B0604020202020204" pitchFamily="34" charset="0"/>
                <a:cs typeface="Arial" panose="020B0604020202020204" pitchFamily="34" charset="0"/>
              </a:rPr>
              <a:t> </a:t>
            </a:r>
            <a:r>
              <a:rPr lang="it-IT" sz="2000" err="1">
                <a:solidFill>
                  <a:schemeClr val="tx1"/>
                </a:solidFill>
                <a:latin typeface="Arial" panose="020B0604020202020204" pitchFamily="34" charset="0"/>
                <a:cs typeface="Arial" panose="020B0604020202020204" pitchFamily="34" charset="0"/>
              </a:rPr>
              <a:t>explicitly</a:t>
            </a:r>
            <a:r>
              <a:rPr lang="it-IT" sz="2000">
                <a:solidFill>
                  <a:schemeClr val="tx1"/>
                </a:solidFill>
                <a:latin typeface="Arial" panose="020B0604020202020204" pitchFamily="34" charset="0"/>
                <a:cs typeface="Arial" panose="020B0604020202020204" pitchFamily="34" charset="0"/>
              </a:rPr>
              <a:t> </a:t>
            </a:r>
            <a:r>
              <a:rPr lang="it-IT" sz="2000" err="1">
                <a:solidFill>
                  <a:schemeClr val="tx1"/>
                </a:solidFill>
                <a:latin typeface="Arial" panose="020B0604020202020204" pitchFamily="34" charset="0"/>
                <a:cs typeface="Arial" panose="020B0604020202020204" pitchFamily="34" charset="0"/>
              </a:rPr>
              <a:t>separates</a:t>
            </a:r>
            <a:r>
              <a:rPr lang="it-IT" sz="2000">
                <a:solidFill>
                  <a:schemeClr val="tx1"/>
                </a:solidFill>
                <a:latin typeface="Arial" panose="020B0604020202020204" pitchFamily="34" charset="0"/>
                <a:cs typeface="Arial" panose="020B0604020202020204" pitchFamily="34" charset="0"/>
              </a:rPr>
              <a:t> the data and control </a:t>
            </a:r>
            <a:r>
              <a:rPr lang="it-IT" sz="2000" err="1">
                <a:solidFill>
                  <a:schemeClr val="tx1"/>
                </a:solidFill>
                <a:latin typeface="Arial" panose="020B0604020202020204" pitchFamily="34" charset="0"/>
                <a:cs typeface="Arial" panose="020B0604020202020204" pitchFamily="34" charset="0"/>
              </a:rPr>
              <a:t>planes</a:t>
            </a:r>
            <a:r>
              <a:rPr lang="it-IT" sz="2000">
                <a:solidFill>
                  <a:schemeClr val="tx1"/>
                </a:solidFill>
                <a:latin typeface="Arial" panose="020B0604020202020204" pitchFamily="34" charset="0"/>
                <a:cs typeface="Arial" panose="020B0604020202020204" pitchFamily="34" charset="0"/>
              </a:rPr>
              <a:t> to include intelligence in the network.</a:t>
            </a:r>
          </a:p>
        </p:txBody>
      </p:sp>
      <p:sp>
        <p:nvSpPr>
          <p:cNvPr id="7" name="TextBox 6">
            <a:extLst>
              <a:ext uri="{FF2B5EF4-FFF2-40B4-BE49-F238E27FC236}">
                <a16:creationId xmlns:a16="http://schemas.microsoft.com/office/drawing/2014/main" id="{9FE12CA1-72F0-04B9-AE12-FD59C0EBE237}"/>
              </a:ext>
            </a:extLst>
          </p:cNvPr>
          <p:cNvSpPr txBox="1"/>
          <p:nvPr/>
        </p:nvSpPr>
        <p:spPr>
          <a:xfrm>
            <a:off x="9575375" y="220469"/>
            <a:ext cx="376058" cy="451342"/>
          </a:xfrm>
          <a:prstGeom prst="rect">
            <a:avLst/>
          </a:prstGeom>
          <a:noFill/>
        </p:spPr>
        <p:txBody>
          <a:bodyPr wrap="square" rtlCol="0">
            <a:spAutoFit/>
          </a:bodyPr>
          <a:lstStyle/>
          <a:p>
            <a:r>
              <a:rPr lang="en-US" sz="2333">
                <a:solidFill>
                  <a:schemeClr val="bg1"/>
                </a:solidFill>
                <a:latin typeface="Arial" panose="020B0604020202020204" pitchFamily="34" charset="0"/>
                <a:cs typeface="Arial" panose="020B0604020202020204" pitchFamily="34" charset="0"/>
              </a:rPr>
              <a:t>1</a:t>
            </a:r>
          </a:p>
        </p:txBody>
      </p:sp>
    </p:spTree>
    <p:extLst>
      <p:ext uri="{BB962C8B-B14F-4D97-AF65-F5344CB8AC3E}">
        <p14:creationId xmlns:p14="http://schemas.microsoft.com/office/powerpoint/2010/main" val="12793752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4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4"/>
          <p:cNvSpPr>
            <a:spLocks noGrp="1"/>
          </p:cNvSpPr>
          <p:nvPr>
            <p:ph type="ctrTitle" idx="4294967295"/>
          </p:nvPr>
        </p:nvSpPr>
        <p:spPr>
          <a:xfrm>
            <a:off x="1804612" y="3823263"/>
            <a:ext cx="6477000" cy="800026"/>
          </a:xfrm>
        </p:spPr>
        <p:txBody>
          <a:bodyPr>
            <a:noAutofit/>
          </a:bodyPr>
          <a:lstStyle/>
          <a:p>
            <a:pPr algn="ctr"/>
            <a:r>
              <a:rPr lang="it-IT" sz="3333"/>
              <a:t>ALLOY 6</a:t>
            </a:r>
            <a:br>
              <a:rPr lang="it-IT" sz="3333"/>
            </a:br>
            <a:r>
              <a:rPr lang="it-IT" sz="2333" b="0"/>
              <a:t>CHALLENGE</a:t>
            </a:r>
            <a:endParaRPr lang="it-IT" sz="3333" b="0"/>
          </a:p>
        </p:txBody>
      </p:sp>
      <p:sp>
        <p:nvSpPr>
          <p:cNvPr id="11" name="Sottotitolo 10"/>
          <p:cNvSpPr>
            <a:spLocks noGrp="1"/>
          </p:cNvSpPr>
          <p:nvPr>
            <p:ph type="subTitle" idx="4294967295"/>
          </p:nvPr>
        </p:nvSpPr>
        <p:spPr>
          <a:xfrm>
            <a:off x="0" y="4688940"/>
            <a:ext cx="6477000" cy="1026061"/>
          </a:xfrm>
        </p:spPr>
        <p:txBody>
          <a:bodyPr>
            <a:normAutofit lnSpcReduction="10000"/>
          </a:bodyPr>
          <a:lstStyle/>
          <a:p>
            <a:r>
              <a:rPr lang="it-IT" sz="1667" b="1" err="1">
                <a:solidFill>
                  <a:schemeClr val="bg1"/>
                </a:solidFill>
              </a:rPr>
              <a:t>Authors</a:t>
            </a:r>
            <a:r>
              <a:rPr lang="it-IT" sz="1667" b="1">
                <a:solidFill>
                  <a:schemeClr val="bg1"/>
                </a:solidFill>
              </a:rPr>
              <a:t>:</a:t>
            </a:r>
          </a:p>
          <a:p>
            <a:r>
              <a:rPr lang="it-IT" sz="1333">
                <a:solidFill>
                  <a:schemeClr val="bg1"/>
                </a:solidFill>
              </a:rPr>
              <a:t>Luca Padalino</a:t>
            </a:r>
          </a:p>
          <a:p>
            <a:r>
              <a:rPr lang="it-IT" sz="1333">
                <a:solidFill>
                  <a:schemeClr val="bg1"/>
                </a:solidFill>
              </a:rPr>
              <a:t>Francesca Pia Panaccione</a:t>
            </a:r>
          </a:p>
          <a:p>
            <a:r>
              <a:rPr lang="it-IT" sz="1333">
                <a:solidFill>
                  <a:schemeClr val="bg1"/>
                </a:solidFill>
              </a:rPr>
              <a:t>Francesco Santambrogio </a:t>
            </a:r>
          </a:p>
          <a:p>
            <a:endParaRPr lang="it-IT" sz="1333"/>
          </a:p>
        </p:txBody>
      </p:sp>
    </p:spTree>
    <p:extLst>
      <p:ext uri="{BB962C8B-B14F-4D97-AF65-F5344CB8AC3E}">
        <p14:creationId xmlns:p14="http://schemas.microsoft.com/office/powerpoint/2010/main" val="172806686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grpSp>
        <p:nvGrpSpPr>
          <p:cNvPr id="4" name="Gruppo 3">
            <a:extLst>
              <a:ext uri="{FF2B5EF4-FFF2-40B4-BE49-F238E27FC236}">
                <a16:creationId xmlns:a16="http://schemas.microsoft.com/office/drawing/2014/main" id="{4442CA57-CDC0-7216-0416-A7B660BFE0CF}"/>
              </a:ext>
            </a:extLst>
          </p:cNvPr>
          <p:cNvGrpSpPr/>
          <p:nvPr/>
        </p:nvGrpSpPr>
        <p:grpSpPr>
          <a:xfrm>
            <a:off x="5723474" y="0"/>
            <a:ext cx="4436526" cy="5715000"/>
            <a:chOff x="5723474" y="0"/>
            <a:chExt cx="4436526" cy="5715000"/>
          </a:xfrm>
        </p:grpSpPr>
        <p:sp>
          <p:nvSpPr>
            <p:cNvPr id="5" name="Rettangolo 4">
              <a:extLst>
                <a:ext uri="{FF2B5EF4-FFF2-40B4-BE49-F238E27FC236}">
                  <a16:creationId xmlns:a16="http://schemas.microsoft.com/office/drawing/2014/main" id="{05E3EF8A-307E-CF94-3838-EDEC79D39DF3}"/>
                </a:ext>
              </a:extLst>
            </p:cNvPr>
            <p:cNvSpPr/>
            <p:nvPr/>
          </p:nvSpPr>
          <p:spPr>
            <a:xfrm>
              <a:off x="5723475" y="0"/>
              <a:ext cx="4436525" cy="5715000"/>
            </a:xfrm>
            <a:prstGeom prst="rect">
              <a:avLst/>
            </a:prstGeom>
            <a:solidFill>
              <a:srgbClr val="1F5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6" name="Google Shape;292;p39">
              <a:extLst>
                <a:ext uri="{FF2B5EF4-FFF2-40B4-BE49-F238E27FC236}">
                  <a16:creationId xmlns:a16="http://schemas.microsoft.com/office/drawing/2014/main" id="{4E9C780E-D830-1361-6BB3-5991BE61D884}"/>
                </a:ext>
              </a:extLst>
            </p:cNvPr>
            <p:cNvPicPr preferRelativeResize="0"/>
            <p:nvPr/>
          </p:nvPicPr>
          <p:blipFill rotWithShape="1">
            <a:blip r:embed="rId3">
              <a:alphaModFix/>
              <a:extLst>
                <a:ext uri="{BEBA8EAE-BF5A-486C-A8C5-ECC9F3942E4B}">
                  <a14:imgProps xmlns:a14="http://schemas.microsoft.com/office/drawing/2010/main">
                    <a14:imgLayer r:embed="rId4">
                      <a14:imgEffect>
                        <a14:backgroundRemoval t="14277" b="85595" l="17640" r="57640">
                          <a14:foregroundMark x1="53600" y1="24776" x2="53960" y2="60627"/>
                          <a14:foregroundMark x1="54880" y1="34315" x2="56160" y2="62676"/>
                          <a14:foregroundMark x1="56160" y1="62676" x2="57640" y2="64213"/>
                        </a14:backgroundRemoval>
                      </a14:imgEffect>
                    </a14:imgLayer>
                  </a14:imgProps>
                </a:ext>
              </a:extLst>
            </a:blip>
            <a:srcRect l="13368" t="5357" r="43310" b="5357"/>
            <a:stretch/>
          </p:blipFill>
          <p:spPr>
            <a:xfrm>
              <a:off x="5723474" y="0"/>
              <a:ext cx="4436526" cy="5715000"/>
            </a:xfrm>
            <a:prstGeom prst="rect">
              <a:avLst/>
            </a:prstGeom>
            <a:noFill/>
            <a:ln>
              <a:noFill/>
            </a:ln>
            <a:effectLst>
              <a:outerShdw blurRad="50800" dist="38100" dir="2700000" algn="tl" rotWithShape="0">
                <a:prstClr val="black">
                  <a:alpha val="40000"/>
                </a:prstClr>
              </a:outerShdw>
            </a:effectLst>
          </p:spPr>
        </p:pic>
      </p:grpSp>
      <p:sp>
        <p:nvSpPr>
          <p:cNvPr id="293" name="Google Shape;293;p39"/>
          <p:cNvSpPr txBox="1">
            <a:spLocks noGrp="1"/>
          </p:cNvSpPr>
          <p:nvPr>
            <p:ph type="sldNum" idx="12"/>
          </p:nvPr>
        </p:nvSpPr>
        <p:spPr>
          <a:xfrm>
            <a:off x="9488463" y="5181352"/>
            <a:ext cx="548700" cy="437400"/>
          </a:xfrm>
          <a:prstGeom prst="rect">
            <a:avLst/>
          </a:prstGeom>
        </p:spPr>
        <p:txBody>
          <a:bodyPr spcFirstLastPara="1" wrap="square" lIns="91425" tIns="91425" rIns="91425" bIns="91425" anchor="ctr" anchorCtr="0">
            <a:noAutofit/>
          </a:bodyPr>
          <a:lstStyle/>
          <a:p>
            <a:fld id="{00000000-1234-1234-1234-123412341234}" type="slidenum">
              <a:rPr lang="it">
                <a:solidFill>
                  <a:schemeClr val="bg1"/>
                </a:solidFill>
              </a:rPr>
              <a:pPr/>
              <a:t>5</a:t>
            </a:fld>
            <a:endParaRPr>
              <a:solidFill>
                <a:schemeClr val="bg1"/>
              </a:solidFill>
            </a:endParaRPr>
          </a:p>
        </p:txBody>
      </p:sp>
      <p:sp>
        <p:nvSpPr>
          <p:cNvPr id="294" name="Google Shape;294;p39"/>
          <p:cNvSpPr txBox="1"/>
          <p:nvPr/>
        </p:nvSpPr>
        <p:spPr>
          <a:xfrm>
            <a:off x="851500" y="366125"/>
            <a:ext cx="3348000" cy="539400"/>
          </a:xfrm>
          <a:prstGeom prst="rect">
            <a:avLst/>
          </a:prstGeom>
          <a:noFill/>
          <a:ln>
            <a:noFill/>
          </a:ln>
        </p:spPr>
        <p:txBody>
          <a:bodyPr spcFirstLastPara="1" wrap="square" lIns="91425" tIns="91425" rIns="91425" bIns="91425" anchor="t" anchorCtr="0">
            <a:noAutofit/>
          </a:bodyPr>
          <a:lstStyle/>
          <a:p>
            <a:r>
              <a:rPr lang="it" sz="1100">
                <a:solidFill>
                  <a:srgbClr val="1F5C6C"/>
                </a:solidFill>
                <a:latin typeface="Titillium Web"/>
                <a:ea typeface="Titillium Web"/>
                <a:cs typeface="Titillium Web"/>
                <a:sym typeface="Titillium Web"/>
              </a:rPr>
              <a:t>LESSONS</a:t>
            </a:r>
            <a:endParaRPr sz="1100" b="1">
              <a:solidFill>
                <a:srgbClr val="1F5C6C"/>
              </a:solidFill>
              <a:latin typeface="Titillium Web"/>
              <a:ea typeface="Titillium Web"/>
              <a:cs typeface="Titillium Web"/>
              <a:sym typeface="Titillium Web"/>
            </a:endParaRPr>
          </a:p>
        </p:txBody>
      </p:sp>
      <p:sp>
        <p:nvSpPr>
          <p:cNvPr id="295" name="Google Shape;295;p39"/>
          <p:cNvSpPr txBox="1"/>
          <p:nvPr/>
        </p:nvSpPr>
        <p:spPr>
          <a:xfrm>
            <a:off x="1838752" y="866835"/>
            <a:ext cx="3443100" cy="482200"/>
          </a:xfrm>
          <a:prstGeom prst="rect">
            <a:avLst/>
          </a:prstGeom>
          <a:noFill/>
          <a:ln>
            <a:noFill/>
          </a:ln>
        </p:spPr>
        <p:txBody>
          <a:bodyPr spcFirstLastPara="1" wrap="square" lIns="91425" tIns="91425" rIns="91425" bIns="91425" anchor="t" anchorCtr="0">
            <a:noAutofit/>
          </a:bodyPr>
          <a:lstStyle/>
          <a:p>
            <a:r>
              <a:rPr lang="it" sz="2200" b="1">
                <a:solidFill>
                  <a:srgbClr val="1F5C6C"/>
                </a:solidFill>
                <a:latin typeface="Titillium Web"/>
                <a:ea typeface="Titillium Web"/>
                <a:cs typeface="Titillium Web"/>
                <a:sym typeface="Titillium Web"/>
              </a:rPr>
              <a:t>First Theoretical Lecture</a:t>
            </a:r>
            <a:endParaRPr sz="2200" b="1">
              <a:solidFill>
                <a:srgbClr val="1F5C6C"/>
              </a:solidFill>
              <a:latin typeface="Titillium Web"/>
              <a:ea typeface="Titillium Web"/>
              <a:cs typeface="Titillium Web"/>
              <a:sym typeface="Titillium Web"/>
            </a:endParaRPr>
          </a:p>
        </p:txBody>
      </p:sp>
      <p:sp>
        <p:nvSpPr>
          <p:cNvPr id="297" name="Google Shape;297;p39"/>
          <p:cNvSpPr/>
          <p:nvPr/>
        </p:nvSpPr>
        <p:spPr>
          <a:xfrm>
            <a:off x="953375" y="715622"/>
            <a:ext cx="816300" cy="783900"/>
          </a:xfrm>
          <a:prstGeom prst="ellipse">
            <a:avLst/>
          </a:prstGeom>
          <a:solidFill>
            <a:srgbClr val="1F5C6C"/>
          </a:solidFill>
          <a:ln>
            <a:noFill/>
          </a:ln>
        </p:spPr>
        <p:txBody>
          <a:bodyPr spcFirstLastPara="1" wrap="square" lIns="91425" tIns="91425" rIns="91425" bIns="91425" anchor="ctr" anchorCtr="0">
            <a:noAutofit/>
          </a:bodyPr>
          <a:lstStyle/>
          <a:p>
            <a:endParaRPr>
              <a:solidFill>
                <a:srgbClr val="1F5C6C"/>
              </a:solidFill>
            </a:endParaRPr>
          </a:p>
        </p:txBody>
      </p:sp>
      <p:sp>
        <p:nvSpPr>
          <p:cNvPr id="298" name="Google Shape;298;p39"/>
          <p:cNvSpPr txBox="1"/>
          <p:nvPr/>
        </p:nvSpPr>
        <p:spPr>
          <a:xfrm>
            <a:off x="1156286" y="1101733"/>
            <a:ext cx="433200" cy="291000"/>
          </a:xfrm>
          <a:prstGeom prst="rect">
            <a:avLst/>
          </a:prstGeom>
          <a:noFill/>
          <a:ln>
            <a:noFill/>
          </a:ln>
        </p:spPr>
        <p:txBody>
          <a:bodyPr spcFirstLastPara="1" wrap="square" lIns="91425" tIns="91425" rIns="91425" bIns="91425" anchor="ctr" anchorCtr="0">
            <a:noAutofit/>
          </a:bodyPr>
          <a:lstStyle/>
          <a:p>
            <a:pPr algn="ctr">
              <a:lnSpc>
                <a:spcPct val="150000"/>
              </a:lnSpc>
            </a:pPr>
            <a:r>
              <a:rPr lang="it" sz="800">
                <a:solidFill>
                  <a:srgbClr val="FFFFFF"/>
                </a:solidFill>
                <a:latin typeface="Titillium Web ExtraLight"/>
                <a:ea typeface="Titillium Web ExtraLight"/>
                <a:cs typeface="Titillium Web ExtraLight"/>
                <a:sym typeface="Titillium Web ExtraLight"/>
              </a:rPr>
              <a:t>MIN</a:t>
            </a:r>
            <a:endParaRPr sz="800">
              <a:solidFill>
                <a:srgbClr val="FFFFFF"/>
              </a:solidFill>
              <a:latin typeface="Titillium Web ExtraLight"/>
              <a:ea typeface="Titillium Web ExtraLight"/>
              <a:cs typeface="Titillium Web ExtraLight"/>
              <a:sym typeface="Titillium Web ExtraLight"/>
            </a:endParaRPr>
          </a:p>
        </p:txBody>
      </p:sp>
      <p:sp>
        <p:nvSpPr>
          <p:cNvPr id="299" name="Google Shape;299;p39"/>
          <p:cNvSpPr txBox="1"/>
          <p:nvPr/>
        </p:nvSpPr>
        <p:spPr>
          <a:xfrm>
            <a:off x="1087141" y="895400"/>
            <a:ext cx="548700" cy="291000"/>
          </a:xfrm>
          <a:prstGeom prst="rect">
            <a:avLst/>
          </a:prstGeom>
          <a:noFill/>
          <a:ln>
            <a:noFill/>
          </a:ln>
        </p:spPr>
        <p:txBody>
          <a:bodyPr spcFirstLastPara="1" wrap="square" lIns="91425" tIns="91425" rIns="91425" bIns="91425" anchor="ctr" anchorCtr="0">
            <a:noAutofit/>
          </a:bodyPr>
          <a:lstStyle/>
          <a:p>
            <a:pPr algn="ctr">
              <a:lnSpc>
                <a:spcPct val="150000"/>
              </a:lnSpc>
            </a:pPr>
            <a:r>
              <a:rPr lang="it" sz="2200" b="1">
                <a:solidFill>
                  <a:srgbClr val="FFFFFF"/>
                </a:solidFill>
                <a:latin typeface="Titillium Web"/>
                <a:ea typeface="Titillium Web"/>
                <a:cs typeface="Titillium Web"/>
                <a:sym typeface="Titillium Web"/>
              </a:rPr>
              <a:t>45</a:t>
            </a:r>
            <a:endParaRPr sz="2200" b="1">
              <a:solidFill>
                <a:srgbClr val="FFFFFF"/>
              </a:solidFill>
              <a:latin typeface="Titillium Web"/>
              <a:ea typeface="Titillium Web"/>
              <a:cs typeface="Titillium Web"/>
              <a:sym typeface="Titillium Web"/>
            </a:endParaRPr>
          </a:p>
        </p:txBody>
      </p:sp>
      <p:sp>
        <p:nvSpPr>
          <p:cNvPr id="300" name="Google Shape;300;p39"/>
          <p:cNvSpPr txBox="1"/>
          <p:nvPr/>
        </p:nvSpPr>
        <p:spPr>
          <a:xfrm>
            <a:off x="851499" y="1679300"/>
            <a:ext cx="4871973" cy="3669424"/>
          </a:xfrm>
          <a:prstGeom prst="rect">
            <a:avLst/>
          </a:prstGeom>
          <a:noFill/>
          <a:ln>
            <a:noFill/>
          </a:ln>
        </p:spPr>
        <p:txBody>
          <a:bodyPr spcFirstLastPara="1" wrap="square" lIns="91425" tIns="91425" rIns="91425" bIns="91425" anchor="t" anchorCtr="0">
            <a:noAutofit/>
          </a:bodyPr>
          <a:lstStyle/>
          <a:p>
            <a:pPr>
              <a:lnSpc>
                <a:spcPct val="115000"/>
              </a:lnSpc>
            </a:pPr>
            <a:r>
              <a:rPr lang="it-IT" sz="1800" b="1">
                <a:solidFill>
                  <a:srgbClr val="198596"/>
                </a:solidFill>
                <a:latin typeface="Titillium Web"/>
                <a:ea typeface="Titillium Web"/>
                <a:cs typeface="Titillium Web"/>
                <a:sym typeface="Titillium Web"/>
              </a:rPr>
              <a:t>PRE-REQUISITES</a:t>
            </a:r>
          </a:p>
          <a:p>
            <a:pPr>
              <a:lnSpc>
                <a:spcPct val="115000"/>
              </a:lnSpc>
            </a:pPr>
            <a:r>
              <a:rPr lang="en-US" sz="1200">
                <a:solidFill>
                  <a:srgbClr val="5A6772"/>
                </a:solidFill>
                <a:latin typeface="Titillium Web"/>
                <a:ea typeface="Titillium Web"/>
                <a:cs typeface="Titillium Web"/>
                <a:sym typeface="Titillium Web"/>
              </a:rPr>
              <a:t>First-order logic and Alloy 5</a:t>
            </a:r>
          </a:p>
          <a:p>
            <a:pPr>
              <a:lnSpc>
                <a:spcPct val="115000"/>
              </a:lnSpc>
            </a:pPr>
            <a:r>
              <a:rPr lang="en-US" sz="900">
                <a:solidFill>
                  <a:srgbClr val="5A6772"/>
                </a:solidFill>
                <a:latin typeface="Titillium Web"/>
                <a:ea typeface="Titillium Web"/>
                <a:cs typeface="Titillium Web"/>
                <a:sym typeface="Titillium Web"/>
              </a:rPr>
              <a:t> </a:t>
            </a:r>
          </a:p>
          <a:p>
            <a:pPr>
              <a:lnSpc>
                <a:spcPct val="115000"/>
              </a:lnSpc>
            </a:pPr>
            <a:r>
              <a:rPr lang="it-IT" sz="1800" b="1">
                <a:solidFill>
                  <a:srgbClr val="198596"/>
                </a:solidFill>
                <a:latin typeface="Titillium Web"/>
                <a:ea typeface="Titillium Web"/>
                <a:cs typeface="Titillium Web"/>
                <a:sym typeface="Titillium Web"/>
              </a:rPr>
              <a:t>STRATEGIES</a:t>
            </a:r>
          </a:p>
          <a:p>
            <a:pPr>
              <a:lnSpc>
                <a:spcPct val="115000"/>
              </a:lnSpc>
            </a:pPr>
            <a:r>
              <a:rPr lang="it-IT" sz="1200" err="1">
                <a:solidFill>
                  <a:srgbClr val="5A6772"/>
                </a:solidFill>
                <a:latin typeface="Titillium Web"/>
                <a:ea typeface="Titillium Web"/>
                <a:cs typeface="Titillium Web"/>
                <a:sym typeface="Titillium Web"/>
              </a:rPr>
              <a:t>Structuring</a:t>
            </a:r>
            <a:r>
              <a:rPr lang="it-IT" sz="1200">
                <a:solidFill>
                  <a:srgbClr val="5A6772"/>
                </a:solidFill>
                <a:latin typeface="Titillium Web"/>
                <a:ea typeface="Titillium Web"/>
                <a:cs typeface="Titillium Web"/>
                <a:sym typeface="Titillium Web"/>
              </a:rPr>
              <a:t> </a:t>
            </a:r>
            <a:r>
              <a:rPr lang="it-IT" sz="1200" err="1">
                <a:solidFill>
                  <a:srgbClr val="5A6772"/>
                </a:solidFill>
                <a:latin typeface="Titillium Web"/>
                <a:ea typeface="Titillium Web"/>
                <a:cs typeface="Titillium Web"/>
                <a:sym typeface="Titillium Web"/>
              </a:rPr>
              <a:t>lesson</a:t>
            </a:r>
            <a:r>
              <a:rPr lang="it-IT" sz="1200">
                <a:solidFill>
                  <a:srgbClr val="5A6772"/>
                </a:solidFill>
                <a:latin typeface="Titillium Web"/>
                <a:ea typeface="Titillium Web"/>
                <a:cs typeface="Titillium Web"/>
                <a:sym typeface="Titillium Web"/>
              </a:rPr>
              <a:t>, Setting goals, Traffic-light </a:t>
            </a:r>
            <a:r>
              <a:rPr lang="it-IT" sz="1200" err="1">
                <a:solidFill>
                  <a:srgbClr val="5A6772"/>
                </a:solidFill>
                <a:latin typeface="Titillium Web"/>
                <a:ea typeface="Titillium Web"/>
                <a:cs typeface="Titillium Web"/>
                <a:sym typeface="Titillium Web"/>
              </a:rPr>
              <a:t>questioning</a:t>
            </a:r>
            <a:r>
              <a:rPr lang="it-IT" sz="1200">
                <a:solidFill>
                  <a:srgbClr val="5A6772"/>
                </a:solidFill>
                <a:latin typeface="Titillium Web"/>
                <a:ea typeface="Titillium Web"/>
                <a:cs typeface="Titillium Web"/>
                <a:sym typeface="Titillium Web"/>
              </a:rPr>
              <a:t>, feedback</a:t>
            </a:r>
          </a:p>
          <a:p>
            <a:pPr>
              <a:lnSpc>
                <a:spcPct val="115000"/>
              </a:lnSpc>
            </a:pPr>
            <a:r>
              <a:rPr lang="en-US" sz="800">
                <a:solidFill>
                  <a:srgbClr val="5A6772"/>
                </a:solidFill>
                <a:latin typeface="Titillium Web"/>
                <a:ea typeface="Titillium Web"/>
                <a:cs typeface="Titillium Web"/>
                <a:sym typeface="Titillium Web"/>
              </a:rPr>
              <a:t> </a:t>
            </a:r>
            <a:endParaRPr lang="it-IT" sz="800" b="1">
              <a:solidFill>
                <a:srgbClr val="5A6772"/>
              </a:solidFill>
              <a:latin typeface="Titillium Web"/>
              <a:ea typeface="Titillium Web"/>
              <a:cs typeface="Titillium Web"/>
              <a:sym typeface="Titillium Web"/>
            </a:endParaRPr>
          </a:p>
          <a:p>
            <a:pPr>
              <a:lnSpc>
                <a:spcPct val="115000"/>
              </a:lnSpc>
            </a:pPr>
            <a:r>
              <a:rPr lang="it-IT" sz="1800" b="1">
                <a:solidFill>
                  <a:srgbClr val="198596"/>
                </a:solidFill>
                <a:latin typeface="Titillium Web"/>
                <a:ea typeface="Titillium Web"/>
                <a:cs typeface="Titillium Web"/>
                <a:sym typeface="Titillium Web"/>
              </a:rPr>
              <a:t>TOPICS</a:t>
            </a:r>
          </a:p>
          <a:p>
            <a:pPr>
              <a:lnSpc>
                <a:spcPct val="115000"/>
              </a:lnSpc>
            </a:pPr>
            <a:r>
              <a:rPr lang="en-US" sz="1200">
                <a:solidFill>
                  <a:srgbClr val="5A6772"/>
                </a:solidFill>
                <a:latin typeface="Titillium Web"/>
                <a:ea typeface="Titillium Web"/>
                <a:cs typeface="Titillium Web"/>
                <a:sym typeface="Titillium Web"/>
              </a:rPr>
              <a:t>- Overview of learning objectives (5 min.)</a:t>
            </a:r>
          </a:p>
          <a:p>
            <a:pPr>
              <a:lnSpc>
                <a:spcPct val="115000"/>
              </a:lnSpc>
            </a:pPr>
            <a:r>
              <a:rPr lang="en-US" sz="1200">
                <a:solidFill>
                  <a:srgbClr val="5A6772"/>
                </a:solidFill>
                <a:latin typeface="Titillium Web"/>
                <a:ea typeface="Titillium Web"/>
                <a:cs typeface="Titillium Web"/>
                <a:sym typeface="Titillium Web"/>
              </a:rPr>
              <a:t>- Static vs. Dynamic world (5 min.)</a:t>
            </a:r>
          </a:p>
          <a:p>
            <a:pPr>
              <a:lnSpc>
                <a:spcPct val="115000"/>
              </a:lnSpc>
            </a:pPr>
            <a:r>
              <a:rPr lang="en-US" sz="1200">
                <a:solidFill>
                  <a:srgbClr val="5A6772"/>
                </a:solidFill>
                <a:latin typeface="Titillium Web"/>
                <a:ea typeface="Titillium Web"/>
                <a:cs typeface="Titillium Web"/>
                <a:sym typeface="Titillium Web"/>
              </a:rPr>
              <a:t>- How to represent dynamic models in Alloy 5 (20 min.)</a:t>
            </a:r>
          </a:p>
          <a:p>
            <a:pPr>
              <a:lnSpc>
                <a:spcPct val="115000"/>
              </a:lnSpc>
            </a:pPr>
            <a:r>
              <a:rPr lang="en-US" sz="1200">
                <a:solidFill>
                  <a:srgbClr val="5A6772"/>
                </a:solidFill>
                <a:latin typeface="Titillium Web"/>
                <a:ea typeface="Titillium Web"/>
                <a:cs typeface="Titillium Web"/>
                <a:sym typeface="Titillium Web"/>
              </a:rPr>
              <a:t>- Alloy 6 (10 min.)</a:t>
            </a:r>
          </a:p>
          <a:p>
            <a:pPr>
              <a:lnSpc>
                <a:spcPct val="115000"/>
              </a:lnSpc>
            </a:pPr>
            <a:r>
              <a:rPr lang="en-US" sz="800">
                <a:solidFill>
                  <a:srgbClr val="5A6772"/>
                </a:solidFill>
                <a:latin typeface="Titillium Web"/>
                <a:ea typeface="Titillium Web"/>
                <a:cs typeface="Titillium Web"/>
                <a:sym typeface="Titillium Web"/>
              </a:rPr>
              <a:t> </a:t>
            </a:r>
            <a:endParaRPr lang="it-IT" sz="800" b="1">
              <a:solidFill>
                <a:srgbClr val="01CCD2"/>
              </a:solidFill>
              <a:latin typeface="Titillium Web"/>
              <a:ea typeface="Titillium Web"/>
              <a:cs typeface="Titillium Web"/>
              <a:sym typeface="Titillium Web"/>
            </a:endParaRPr>
          </a:p>
          <a:p>
            <a:pPr>
              <a:lnSpc>
                <a:spcPct val="115000"/>
              </a:lnSpc>
            </a:pPr>
            <a:r>
              <a:rPr lang="it-IT" sz="1800" b="1">
                <a:solidFill>
                  <a:srgbClr val="198596"/>
                </a:solidFill>
                <a:latin typeface="Titillium Web"/>
                <a:ea typeface="Titillium Web"/>
                <a:cs typeface="Titillium Web"/>
                <a:sym typeface="Titillium Web"/>
              </a:rPr>
              <a:t>LEARNING OUTCOMES</a:t>
            </a:r>
          </a:p>
          <a:p>
            <a:pPr>
              <a:lnSpc>
                <a:spcPct val="115000"/>
              </a:lnSpc>
            </a:pPr>
            <a:r>
              <a:rPr lang="en-US" sz="1200">
                <a:solidFill>
                  <a:srgbClr val="5A6772"/>
                </a:solidFill>
                <a:latin typeface="Titillium Web"/>
                <a:ea typeface="Titillium Web"/>
                <a:cs typeface="Titillium Web"/>
                <a:sym typeface="Titillium Web"/>
              </a:rPr>
              <a:t>- How Alloy 5 deals with dynamic modelling</a:t>
            </a:r>
            <a:br>
              <a:rPr lang="en-US" sz="1200">
                <a:solidFill>
                  <a:srgbClr val="5A6772"/>
                </a:solidFill>
                <a:latin typeface="Titillium Web"/>
                <a:ea typeface="Titillium Web"/>
                <a:cs typeface="Titillium Web"/>
                <a:sym typeface="Titillium Web"/>
              </a:rPr>
            </a:br>
            <a:r>
              <a:rPr lang="en-US" sz="1200">
                <a:solidFill>
                  <a:srgbClr val="5A6772"/>
                </a:solidFill>
                <a:latin typeface="Titillium Web"/>
                <a:ea typeface="Titillium Web"/>
                <a:cs typeface="Titillium Web"/>
                <a:sym typeface="Titillium Web"/>
              </a:rPr>
              <a:t>- Limitations of dynamic modelling in Alloy 5 and the need                          of a new version</a:t>
            </a:r>
          </a:p>
        </p:txBody>
      </p:sp>
      <p:sp>
        <p:nvSpPr>
          <p:cNvPr id="3" name="CasellaDiTesto 2">
            <a:extLst>
              <a:ext uri="{FF2B5EF4-FFF2-40B4-BE49-F238E27FC236}">
                <a16:creationId xmlns:a16="http://schemas.microsoft.com/office/drawing/2014/main" id="{C25CBB60-2A41-BE87-5A0F-8F3B3B84E2C8}"/>
              </a:ext>
            </a:extLst>
          </p:cNvPr>
          <p:cNvSpPr txBox="1"/>
          <p:nvPr/>
        </p:nvSpPr>
        <p:spPr>
          <a:xfrm>
            <a:off x="3422950" y="1722967"/>
            <a:ext cx="1657050" cy="616323"/>
          </a:xfrm>
          <a:prstGeom prst="rect">
            <a:avLst/>
          </a:prstGeom>
          <a:noFill/>
        </p:spPr>
        <p:txBody>
          <a:bodyPr wrap="square">
            <a:spAutoFit/>
          </a:bodyPr>
          <a:lstStyle/>
          <a:p>
            <a:pPr>
              <a:lnSpc>
                <a:spcPct val="115000"/>
              </a:lnSpc>
            </a:pPr>
            <a:r>
              <a:rPr lang="it-IT" sz="1800" b="1">
                <a:solidFill>
                  <a:srgbClr val="198596"/>
                </a:solidFill>
                <a:latin typeface="Titillium Web"/>
                <a:ea typeface="Titillium Web"/>
                <a:cs typeface="Titillium Web"/>
                <a:sym typeface="Titillium Web"/>
              </a:rPr>
              <a:t>MATERIALS</a:t>
            </a:r>
          </a:p>
          <a:p>
            <a:pPr>
              <a:lnSpc>
                <a:spcPct val="115000"/>
              </a:lnSpc>
            </a:pPr>
            <a:r>
              <a:rPr lang="it-IT" sz="1200" err="1">
                <a:solidFill>
                  <a:srgbClr val="5A6772"/>
                </a:solidFill>
                <a:latin typeface="Titillium Web"/>
                <a:ea typeface="Titillium Web"/>
                <a:cs typeface="Titillium Web"/>
                <a:sym typeface="Titillium Web"/>
              </a:rPr>
              <a:t>Powerpoint</a:t>
            </a:r>
            <a:r>
              <a:rPr lang="it-IT" sz="1200">
                <a:solidFill>
                  <a:srgbClr val="5A6772"/>
                </a:solidFill>
                <a:latin typeface="Titillium Web"/>
                <a:ea typeface="Titillium Web"/>
                <a:cs typeface="Titillium Web"/>
                <a:sym typeface="Titillium Web"/>
              </a:rPr>
              <a:t> slides</a:t>
            </a:r>
            <a:endParaRPr lang="it-IT" sz="1200" b="1">
              <a:solidFill>
                <a:srgbClr val="01CCD2"/>
              </a:solidFill>
              <a:latin typeface="Titillium Web"/>
              <a:ea typeface="Titillium Web"/>
              <a:cs typeface="Titillium Web"/>
              <a:sym typeface="Titillium Web"/>
            </a:endParaRPr>
          </a:p>
        </p:txBody>
      </p:sp>
      <mc:AlternateContent xmlns:mc="http://schemas.openxmlformats.org/markup-compatibility/2006" xmlns:psez="http://schemas.microsoft.com/office/powerpoint/2016/sectionzoom">
        <mc:Choice Requires="psez">
          <p:graphicFrame>
            <p:nvGraphicFramePr>
              <p:cNvPr id="7" name="Anteprima della sezione 6">
                <a:extLst>
                  <a:ext uri="{FF2B5EF4-FFF2-40B4-BE49-F238E27FC236}">
                    <a16:creationId xmlns:a16="http://schemas.microsoft.com/office/drawing/2014/main" id="{A133007E-6B76-5DD3-6220-7499E0C4EE41}"/>
                  </a:ext>
                </a:extLst>
              </p:cNvPr>
              <p:cNvGraphicFramePr>
                <a:graphicFrameLocks noChangeAspect="1"/>
              </p:cNvGraphicFramePr>
              <p:nvPr>
                <p:extLst>
                  <p:ext uri="{D42A27DB-BD31-4B8C-83A1-F6EECF244321}">
                    <p14:modId xmlns:p14="http://schemas.microsoft.com/office/powerpoint/2010/main" val="3958492714"/>
                  </p:ext>
                </p:extLst>
              </p:nvPr>
            </p:nvGraphicFramePr>
            <p:xfrm>
              <a:off x="7024922" y="1234952"/>
              <a:ext cx="5147003" cy="2895189"/>
            </p:xfrm>
            <a:graphic>
              <a:graphicData uri="http://schemas.microsoft.com/office/powerpoint/2016/sectionzoom">
                <psez:sectionZm>
                  <psez:sectionZmObj sectionId="{0CD4D62B-6EAC-4D12-BBE2-0930E40ECC8D}">
                    <psez:zmPr id="{B2B07C0A-089B-40B8-9F36-BC229A5FA8DE}" transitionDur="1000">
                      <p166:blipFill xmlns:p166="http://schemas.microsoft.com/office/powerpoint/2016/6/main">
                        <a:blip r:embed="rId5"/>
                        <a:stretch>
                          <a:fillRect/>
                        </a:stretch>
                      </p166:blipFill>
                      <p166:spPr xmlns:p166="http://schemas.microsoft.com/office/powerpoint/2016/6/main">
                        <a:xfrm>
                          <a:off x="0" y="0"/>
                          <a:ext cx="5147003" cy="2895189"/>
                        </a:xfrm>
                        <a:prstGeom prst="rect">
                          <a:avLst/>
                        </a:prstGeom>
                        <a:ln w="3175">
                          <a:solidFill>
                            <a:prstClr val="ltGray"/>
                          </a:solidFill>
                        </a:ln>
                      </p166:spPr>
                    </psez:zmPr>
                  </psez:sectionZmObj>
                </psez:sectionZm>
              </a:graphicData>
            </a:graphic>
          </p:graphicFrame>
        </mc:Choice>
        <mc:Fallback xmlns="">
          <p:pic>
            <p:nvPicPr>
              <p:cNvPr id="7" name="Anteprima della sezione 6">
                <a:hlinkClick r:id="rId6" action="ppaction://hlinksldjump"/>
                <a:extLst>
                  <a:ext uri="{FF2B5EF4-FFF2-40B4-BE49-F238E27FC236}">
                    <a16:creationId xmlns:a16="http://schemas.microsoft.com/office/drawing/2014/main" id="{A133007E-6B76-5DD3-6220-7499E0C4EE41}"/>
                  </a:ext>
                </a:extLst>
              </p:cNvPr>
              <p:cNvPicPr>
                <a:picLocks noGrp="1" noRot="1" noChangeAspect="1" noMove="1" noResize="1" noEditPoints="1" noAdjustHandles="1" noChangeArrowheads="1" noChangeShapeType="1"/>
              </p:cNvPicPr>
              <p:nvPr/>
            </p:nvPicPr>
            <p:blipFill>
              <a:blip r:embed="rId7"/>
              <a:stretch>
                <a:fillRect/>
              </a:stretch>
            </p:blipFill>
            <p:spPr>
              <a:xfrm>
                <a:off x="7024922" y="1234952"/>
                <a:ext cx="5147003" cy="2895189"/>
              </a:xfrm>
              <a:prstGeom prst="rect">
                <a:avLst/>
              </a:prstGeom>
              <a:ln w="3175">
                <a:solidFill>
                  <a:prstClr val="ltGray"/>
                </a:solidFill>
              </a:ln>
            </p:spPr>
          </p:pic>
        </mc:Fallback>
      </mc:AlternateContent>
    </p:spTree>
    <p:extLst>
      <p:ext uri="{BB962C8B-B14F-4D97-AF65-F5344CB8AC3E}">
        <p14:creationId xmlns:p14="http://schemas.microsoft.com/office/powerpoint/2010/main" val="3222490484"/>
      </p:ext>
    </p:extLst>
  </p:cSld>
  <p:clrMapOvr>
    <a:masterClrMapping/>
  </p:clrMapOvr>
  <p:transition spd="slow">
    <p:push dir="u"/>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25E1382-09DB-AE0E-DF91-915DF1873B2C}"/>
              </a:ext>
            </a:extLst>
          </p:cNvPr>
          <p:cNvSpPr>
            <a:spLocks noGrp="1"/>
          </p:cNvSpPr>
          <p:nvPr>
            <p:ph idx="1"/>
          </p:nvPr>
        </p:nvSpPr>
        <p:spPr>
          <a:xfrm>
            <a:off x="69244" y="1146365"/>
            <a:ext cx="4932112" cy="3951783"/>
          </a:xfrm>
        </p:spPr>
        <p:txBody>
          <a:bodyPr vert="horz" lIns="76200" tIns="38100" rIns="76200" bIns="38100" rtlCol="0" anchor="t">
            <a:noAutofit/>
          </a:bodyPr>
          <a:lstStyle/>
          <a:p>
            <a:r>
              <a:rPr lang="it-IT" sz="1500" err="1"/>
              <a:t>It</a:t>
            </a:r>
            <a:r>
              <a:rPr lang="it-IT" sz="1500"/>
              <a:t> </a:t>
            </a:r>
            <a:r>
              <a:rPr lang="it-IT" sz="1500" err="1"/>
              <a:t>is</a:t>
            </a:r>
            <a:r>
              <a:rPr lang="it-IT" sz="1500"/>
              <a:t> </a:t>
            </a:r>
            <a:r>
              <a:rPr lang="it-IT" sz="1500" err="1"/>
              <a:t>composed</a:t>
            </a:r>
            <a:r>
              <a:rPr lang="it-IT" sz="1500"/>
              <a:t> by </a:t>
            </a:r>
            <a:r>
              <a:rPr lang="it-IT" sz="1500" err="1"/>
              <a:t>these</a:t>
            </a:r>
            <a:r>
              <a:rPr lang="it-IT" sz="1500"/>
              <a:t> </a:t>
            </a:r>
            <a:r>
              <a:rPr lang="it-IT" sz="1500" err="1"/>
              <a:t>elements</a:t>
            </a:r>
            <a:r>
              <a:rPr lang="it-IT" sz="1500"/>
              <a:t>:</a:t>
            </a:r>
            <a:endParaRPr lang="en-US" sz="1500"/>
          </a:p>
          <a:p>
            <a:pPr marL="285739" indent="-285739">
              <a:buFont typeface="Wingdings" panose="05000000000000000000" pitchFamily="2" charset="2"/>
              <a:buChar char="Ø"/>
            </a:pPr>
            <a:r>
              <a:rPr lang="it-IT" sz="1500" b="1">
                <a:solidFill>
                  <a:srgbClr val="00B050"/>
                </a:solidFill>
              </a:rPr>
              <a:t>Controller</a:t>
            </a:r>
            <a:r>
              <a:rPr lang="it-IT" sz="1500"/>
              <a:t>: core </a:t>
            </a:r>
            <a:r>
              <a:rPr lang="it-IT" sz="1500" err="1"/>
              <a:t>entity</a:t>
            </a:r>
            <a:r>
              <a:rPr lang="it-IT" sz="1500"/>
              <a:t> of the SDN control </a:t>
            </a:r>
            <a:r>
              <a:rPr lang="it-IT" sz="1500" err="1"/>
              <a:t>plane</a:t>
            </a:r>
            <a:r>
              <a:rPr lang="it-IT" sz="1500"/>
              <a:t>. </a:t>
            </a:r>
            <a:br>
              <a:rPr lang="it-IT" sz="1500"/>
            </a:br>
            <a:r>
              <a:rPr lang="it-IT" sz="1500"/>
              <a:t>The network intelligence </a:t>
            </a:r>
            <a:r>
              <a:rPr lang="it-IT" sz="1500" err="1"/>
              <a:t>is</a:t>
            </a:r>
            <a:r>
              <a:rPr lang="it-IT" sz="1500"/>
              <a:t> </a:t>
            </a:r>
            <a:r>
              <a:rPr lang="it-IT" sz="1500" err="1"/>
              <a:t>logically</a:t>
            </a:r>
            <a:r>
              <a:rPr lang="it-IT" sz="1500"/>
              <a:t> </a:t>
            </a:r>
            <a:r>
              <a:rPr lang="it-IT" sz="1500" err="1"/>
              <a:t>centralized</a:t>
            </a:r>
            <a:r>
              <a:rPr lang="it-IT" sz="1500"/>
              <a:t> in the controller, </a:t>
            </a:r>
            <a:r>
              <a:rPr lang="it-IT" sz="1500" err="1"/>
              <a:t>which</a:t>
            </a:r>
            <a:r>
              <a:rPr lang="it-IT" sz="1500"/>
              <a:t> </a:t>
            </a:r>
            <a:r>
              <a:rPr lang="it-IT" sz="1500" err="1"/>
              <a:t>is</a:t>
            </a:r>
            <a:r>
              <a:rPr lang="it-IT" sz="1500"/>
              <a:t> </a:t>
            </a:r>
            <a:r>
              <a:rPr lang="it-IT" sz="1500" err="1"/>
              <a:t>able</a:t>
            </a:r>
            <a:r>
              <a:rPr lang="it-IT" sz="1500"/>
              <a:t> to </a:t>
            </a:r>
            <a:r>
              <a:rPr lang="it-IT" sz="1500" err="1"/>
              <a:t>dynamically</a:t>
            </a:r>
            <a:r>
              <a:rPr lang="it-IT" sz="1500"/>
              <a:t> </a:t>
            </a:r>
            <a:r>
              <a:rPr lang="it-IT" sz="1500" err="1"/>
              <a:t>configure</a:t>
            </a:r>
            <a:r>
              <a:rPr lang="it-IT" sz="1500"/>
              <a:t> the forwarding devices of the data </a:t>
            </a:r>
            <a:r>
              <a:rPr lang="it-IT" sz="1500" err="1"/>
              <a:t>plane</a:t>
            </a:r>
            <a:r>
              <a:rPr lang="it-IT" sz="1500"/>
              <a:t> in </a:t>
            </a:r>
            <a:r>
              <a:rPr lang="it-IT" sz="1500" err="1"/>
              <a:t>order</a:t>
            </a:r>
            <a:r>
              <a:rPr lang="it-IT" sz="1500"/>
              <a:t> to </a:t>
            </a:r>
            <a:r>
              <a:rPr lang="it-IT" sz="1500" err="1"/>
              <a:t>achieve</a:t>
            </a:r>
            <a:r>
              <a:rPr lang="it-IT" sz="1500"/>
              <a:t> a </a:t>
            </a:r>
            <a:r>
              <a:rPr lang="it-IT" sz="1500" err="1"/>
              <a:t>specific</a:t>
            </a:r>
            <a:r>
              <a:rPr lang="it-IT" sz="1500"/>
              <a:t> goal;</a:t>
            </a:r>
            <a:endParaRPr lang="en-US" sz="1500"/>
          </a:p>
          <a:p>
            <a:pPr marL="285739" indent="-285739">
              <a:buFont typeface="Wingdings" panose="05000000000000000000" pitchFamily="2" charset="2"/>
              <a:buChar char="Ø"/>
            </a:pPr>
            <a:r>
              <a:rPr lang="it-IT" sz="1500" b="1">
                <a:solidFill>
                  <a:srgbClr val="2A28A9"/>
                </a:solidFill>
              </a:rPr>
              <a:t>Switches</a:t>
            </a:r>
            <a:r>
              <a:rPr lang="it-IT" sz="1500"/>
              <a:t>: data </a:t>
            </a:r>
            <a:r>
              <a:rPr lang="it-IT" sz="1500" err="1"/>
              <a:t>plane</a:t>
            </a:r>
            <a:r>
              <a:rPr lang="it-IT" sz="1500"/>
              <a:t> </a:t>
            </a:r>
            <a:r>
              <a:rPr lang="it-IT" sz="1500" err="1"/>
              <a:t>components</a:t>
            </a:r>
            <a:r>
              <a:rPr lang="it-IT" sz="1500"/>
              <a:t> in </a:t>
            </a:r>
            <a:r>
              <a:rPr lang="it-IT" sz="1500" err="1"/>
              <a:t>charge</a:t>
            </a:r>
            <a:r>
              <a:rPr lang="it-IT" sz="1500"/>
              <a:t> of forwarding the </a:t>
            </a:r>
            <a:r>
              <a:rPr lang="it-IT" sz="1500" b="1"/>
              <a:t>data </a:t>
            </a:r>
            <a:r>
              <a:rPr lang="it-IT" sz="1500" b="1" err="1"/>
              <a:t>packets</a:t>
            </a:r>
            <a:r>
              <a:rPr lang="it-IT" sz="1500"/>
              <a:t> from </a:t>
            </a:r>
            <a:r>
              <a:rPr lang="it-IT" sz="1500" err="1"/>
              <a:t>its</a:t>
            </a:r>
            <a:r>
              <a:rPr lang="it-IT" sz="1500"/>
              <a:t> source to the </a:t>
            </a:r>
            <a:r>
              <a:rPr lang="it-IT" sz="1500" err="1"/>
              <a:t>destination</a:t>
            </a:r>
            <a:r>
              <a:rPr lang="it-IT" sz="1500"/>
              <a:t>. In </a:t>
            </a:r>
            <a:r>
              <a:rPr lang="it-IT" sz="1500" err="1"/>
              <a:t>SDNs</a:t>
            </a:r>
            <a:r>
              <a:rPr lang="it-IT" sz="1500"/>
              <a:t>, </a:t>
            </a:r>
            <a:r>
              <a:rPr lang="it-IT" sz="1500" err="1"/>
              <a:t>each</a:t>
            </a:r>
            <a:r>
              <a:rPr lang="it-IT" sz="1500"/>
              <a:t> switch </a:t>
            </a:r>
            <a:r>
              <a:rPr lang="it-IT" sz="1500" err="1"/>
              <a:t>has</a:t>
            </a:r>
            <a:r>
              <a:rPr lang="it-IT" sz="1500"/>
              <a:t> a </a:t>
            </a:r>
            <a:r>
              <a:rPr lang="it-IT" sz="1500" b="1" err="1"/>
              <a:t>routing</a:t>
            </a:r>
            <a:r>
              <a:rPr lang="it-IT" sz="1500" b="1"/>
              <a:t> </a:t>
            </a:r>
            <a:r>
              <a:rPr lang="it-IT" sz="1500" b="1" err="1"/>
              <a:t>table</a:t>
            </a:r>
            <a:r>
              <a:rPr lang="it-IT" sz="1500"/>
              <a:t> </a:t>
            </a:r>
            <a:r>
              <a:rPr lang="it-IT" sz="1500" err="1"/>
              <a:t>that</a:t>
            </a:r>
            <a:r>
              <a:rPr lang="it-IT" sz="1500"/>
              <a:t> </a:t>
            </a:r>
            <a:r>
              <a:rPr lang="it-IT" sz="1500" err="1"/>
              <a:t>contains</a:t>
            </a:r>
            <a:r>
              <a:rPr lang="it-IT" sz="1500"/>
              <a:t> a set of </a:t>
            </a:r>
            <a:r>
              <a:rPr lang="it-IT" sz="1500" b="1"/>
              <a:t>rules </a:t>
            </a:r>
            <a:r>
              <a:rPr lang="it-IT" sz="1500" err="1"/>
              <a:t>defining</a:t>
            </a:r>
            <a:r>
              <a:rPr lang="it-IT" sz="1500"/>
              <a:t> </a:t>
            </a:r>
            <a:r>
              <a:rPr lang="it-IT" sz="1500" err="1"/>
              <a:t>how</a:t>
            </a:r>
            <a:r>
              <a:rPr lang="it-IT" sz="1500"/>
              <a:t> the </a:t>
            </a:r>
            <a:r>
              <a:rPr lang="it-IT" sz="1500" err="1"/>
              <a:t>different</a:t>
            </a:r>
            <a:r>
              <a:rPr lang="it-IT" sz="1500"/>
              <a:t> incoming </a:t>
            </a:r>
            <a:r>
              <a:rPr lang="it-IT" sz="1500" err="1"/>
              <a:t>packets</a:t>
            </a:r>
            <a:r>
              <a:rPr lang="it-IT" sz="1500"/>
              <a:t> must be </a:t>
            </a:r>
            <a:r>
              <a:rPr lang="it-IT" sz="1500" err="1"/>
              <a:t>processed</a:t>
            </a:r>
            <a:r>
              <a:rPr lang="it-IT" sz="1500"/>
              <a:t> (</a:t>
            </a:r>
            <a:r>
              <a:rPr lang="it-IT" sz="1500" err="1"/>
              <a:t>forwarded</a:t>
            </a:r>
            <a:r>
              <a:rPr lang="it-IT" sz="1500"/>
              <a:t>, </a:t>
            </a:r>
            <a:r>
              <a:rPr lang="it-IT" sz="1500" err="1"/>
              <a:t>discarded</a:t>
            </a:r>
            <a:r>
              <a:rPr lang="it-IT" sz="1500"/>
              <a:t>, etc.). </a:t>
            </a:r>
            <a:r>
              <a:rPr lang="it-IT" sz="1500" err="1"/>
              <a:t>Each</a:t>
            </a:r>
            <a:r>
              <a:rPr lang="it-IT" sz="1500"/>
              <a:t> switch </a:t>
            </a:r>
            <a:r>
              <a:rPr lang="it-IT" sz="1500" err="1"/>
              <a:t>has</a:t>
            </a:r>
            <a:r>
              <a:rPr lang="it-IT" sz="1500"/>
              <a:t> </a:t>
            </a:r>
            <a:r>
              <a:rPr lang="it-IT" sz="1500" err="1"/>
              <a:t>also</a:t>
            </a:r>
            <a:r>
              <a:rPr lang="it-IT" sz="1500"/>
              <a:t> </a:t>
            </a:r>
            <a:r>
              <a:rPr lang="it-IT" sz="1500" err="1"/>
              <a:t>always</a:t>
            </a:r>
            <a:r>
              <a:rPr lang="it-IT" sz="1500"/>
              <a:t> a </a:t>
            </a:r>
            <a:r>
              <a:rPr lang="it-IT" sz="1500" err="1"/>
              <a:t>specific</a:t>
            </a:r>
            <a:r>
              <a:rPr lang="it-IT" sz="1500"/>
              <a:t> </a:t>
            </a:r>
            <a:r>
              <a:rPr lang="it-IT" sz="1500" b="1"/>
              <a:t>link </a:t>
            </a:r>
            <a:r>
              <a:rPr lang="it-IT" sz="1500"/>
              <a:t>(and </a:t>
            </a:r>
            <a:r>
              <a:rPr lang="it-IT" sz="1500" err="1"/>
              <a:t>thus</a:t>
            </a:r>
            <a:r>
              <a:rPr lang="it-IT" sz="1500"/>
              <a:t> a </a:t>
            </a:r>
            <a:r>
              <a:rPr lang="it-IT" sz="1500" b="1"/>
              <a:t>port</a:t>
            </a:r>
            <a:r>
              <a:rPr lang="it-IT" sz="1500"/>
              <a:t>) </a:t>
            </a:r>
            <a:r>
              <a:rPr lang="it-IT" sz="1500" err="1"/>
              <a:t>that</a:t>
            </a:r>
            <a:r>
              <a:rPr lang="it-IT" sz="1500"/>
              <a:t> </a:t>
            </a:r>
            <a:r>
              <a:rPr lang="it-IT" sz="1500" err="1"/>
              <a:t>connects</a:t>
            </a:r>
            <a:r>
              <a:rPr lang="it-IT" sz="1500"/>
              <a:t> </a:t>
            </a:r>
            <a:r>
              <a:rPr lang="it-IT" sz="1500" err="1"/>
              <a:t>it</a:t>
            </a:r>
            <a:r>
              <a:rPr lang="it-IT" sz="1500"/>
              <a:t> with the </a:t>
            </a:r>
            <a:r>
              <a:rPr lang="it-IT" sz="1500" b="1"/>
              <a:t>controller</a:t>
            </a:r>
            <a:r>
              <a:rPr lang="it-IT" sz="1500"/>
              <a:t>. </a:t>
            </a:r>
            <a:r>
              <a:rPr lang="it-IT" sz="1500" err="1"/>
              <a:t>This</a:t>
            </a:r>
            <a:r>
              <a:rPr lang="it-IT" sz="1500"/>
              <a:t> connection </a:t>
            </a:r>
            <a:r>
              <a:rPr lang="it-IT" sz="1500" err="1"/>
              <a:t>is</a:t>
            </a:r>
            <a:r>
              <a:rPr lang="it-IT" sz="1500"/>
              <a:t> </a:t>
            </a:r>
            <a:r>
              <a:rPr lang="it-IT" sz="1500" err="1"/>
              <a:t>mainly</a:t>
            </a:r>
            <a:r>
              <a:rPr lang="it-IT" sz="1500"/>
              <a:t> </a:t>
            </a:r>
            <a:r>
              <a:rPr lang="it-IT" sz="1500" err="1"/>
              <a:t>used</a:t>
            </a:r>
            <a:r>
              <a:rPr lang="it-IT" sz="1500"/>
              <a:t> to </a:t>
            </a:r>
            <a:r>
              <a:rPr lang="it-IT" sz="1500" err="1"/>
              <a:t>configure</a:t>
            </a:r>
            <a:r>
              <a:rPr lang="it-IT" sz="1500"/>
              <a:t> the switches. The data </a:t>
            </a:r>
            <a:r>
              <a:rPr lang="it-IT" sz="1500" err="1"/>
              <a:t>transmitted</a:t>
            </a:r>
            <a:r>
              <a:rPr lang="it-IT" sz="1500"/>
              <a:t> </a:t>
            </a:r>
            <a:r>
              <a:rPr lang="it-IT" sz="1500" err="1"/>
              <a:t>between</a:t>
            </a:r>
            <a:r>
              <a:rPr lang="it-IT" sz="1500"/>
              <a:t> </a:t>
            </a:r>
            <a:r>
              <a:rPr lang="it-IT" sz="1500" err="1"/>
              <a:t>nodes</a:t>
            </a:r>
            <a:r>
              <a:rPr lang="it-IT" sz="1500"/>
              <a:t> are </a:t>
            </a:r>
            <a:r>
              <a:rPr lang="it-IT" sz="1500" err="1"/>
              <a:t>called</a:t>
            </a:r>
            <a:r>
              <a:rPr lang="it-IT" sz="1500"/>
              <a:t> </a:t>
            </a:r>
            <a:r>
              <a:rPr lang="it-IT" sz="1500" b="1" err="1"/>
              <a:t>packets</a:t>
            </a:r>
            <a:r>
              <a:rPr lang="it-IT" sz="1500"/>
              <a:t>.</a:t>
            </a:r>
            <a:endParaRPr lang="en-US" sz="1500"/>
          </a:p>
          <a:p>
            <a:endParaRPr lang="it-IT" sz="1500"/>
          </a:p>
        </p:txBody>
      </p:sp>
      <p:sp>
        <p:nvSpPr>
          <p:cNvPr id="8" name="Titolo 1">
            <a:extLst>
              <a:ext uri="{FF2B5EF4-FFF2-40B4-BE49-F238E27FC236}">
                <a16:creationId xmlns:a16="http://schemas.microsoft.com/office/drawing/2014/main" id="{889782C4-8034-4ADE-67D2-35264CFB2AA1}"/>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333"/>
              <a:t>Software </a:t>
            </a:r>
            <a:r>
              <a:rPr lang="it-IT" sz="2333" err="1"/>
              <a:t>Defined</a:t>
            </a:r>
            <a:r>
              <a:rPr lang="it-IT" sz="2333"/>
              <a:t> Network</a:t>
            </a:r>
          </a:p>
        </p:txBody>
      </p:sp>
      <p:sp>
        <p:nvSpPr>
          <p:cNvPr id="9" name="TextBox 8">
            <a:extLst>
              <a:ext uri="{FF2B5EF4-FFF2-40B4-BE49-F238E27FC236}">
                <a16:creationId xmlns:a16="http://schemas.microsoft.com/office/drawing/2014/main" id="{0320EF80-FB72-7D87-4B34-7CB25626539B}"/>
              </a:ext>
            </a:extLst>
          </p:cNvPr>
          <p:cNvSpPr txBox="1"/>
          <p:nvPr/>
        </p:nvSpPr>
        <p:spPr>
          <a:xfrm>
            <a:off x="208568" y="446176"/>
            <a:ext cx="5989033" cy="435953"/>
          </a:xfrm>
          <a:prstGeom prst="rect">
            <a:avLst/>
          </a:prstGeom>
          <a:noFill/>
        </p:spPr>
        <p:txBody>
          <a:bodyPr wrap="square" lIns="76200" tIns="38100" rIns="76200" bIns="38100" rtlCol="0" anchor="t">
            <a:spAutoFit/>
          </a:bodyPr>
          <a:lstStyle/>
          <a:p>
            <a:r>
              <a:rPr lang="it-IT" sz="2333">
                <a:solidFill>
                  <a:schemeClr val="bg1"/>
                </a:solidFill>
              </a:rPr>
              <a:t>Controller and Switches</a:t>
            </a:r>
            <a:endParaRPr lang="it-IT" sz="1167">
              <a:solidFill>
                <a:schemeClr val="bg1"/>
              </a:solidFill>
            </a:endParaRPr>
          </a:p>
        </p:txBody>
      </p:sp>
      <p:pic>
        <p:nvPicPr>
          <p:cNvPr id="6" name="Immagine 3" descr="Immagine che contiene diagramma&#10;&#10;Descrizione generata automaticamente">
            <a:extLst>
              <a:ext uri="{FF2B5EF4-FFF2-40B4-BE49-F238E27FC236}">
                <a16:creationId xmlns:a16="http://schemas.microsoft.com/office/drawing/2014/main" id="{4A6669F0-7967-C48F-1BD0-06CD26D67432}"/>
              </a:ext>
            </a:extLst>
          </p:cNvPr>
          <p:cNvPicPr>
            <a:picLocks noChangeAspect="1"/>
          </p:cNvPicPr>
          <p:nvPr/>
        </p:nvPicPr>
        <p:blipFill rotWithShape="1">
          <a:blip r:embed="rId3"/>
          <a:srcRect l="1389" r="6790" b="-395"/>
          <a:stretch/>
        </p:blipFill>
        <p:spPr>
          <a:xfrm>
            <a:off x="5329409" y="2097135"/>
            <a:ext cx="4550710" cy="1949185"/>
          </a:xfrm>
          <a:prstGeom prst="rect">
            <a:avLst/>
          </a:prstGeom>
        </p:spPr>
      </p:pic>
      <p:pic>
        <p:nvPicPr>
          <p:cNvPr id="7" name="Immagine 3" descr="Immagine che contiene diagramma&#10;&#10;Descrizione generata automaticamente">
            <a:extLst>
              <a:ext uri="{FF2B5EF4-FFF2-40B4-BE49-F238E27FC236}">
                <a16:creationId xmlns:a16="http://schemas.microsoft.com/office/drawing/2014/main" id="{9B675254-2A64-5946-84C4-36D9042AC7E8}"/>
              </a:ext>
            </a:extLst>
          </p:cNvPr>
          <p:cNvPicPr>
            <a:picLocks noChangeAspect="1"/>
          </p:cNvPicPr>
          <p:nvPr/>
        </p:nvPicPr>
        <p:blipFill rotWithShape="1">
          <a:blip r:embed="rId3"/>
          <a:srcRect l="32407" t="7115" r="21296" b="63241"/>
          <a:stretch/>
        </p:blipFill>
        <p:spPr>
          <a:xfrm>
            <a:off x="6867180" y="2234846"/>
            <a:ext cx="2294482" cy="575551"/>
          </a:xfrm>
          <a:prstGeom prst="rect">
            <a:avLst/>
          </a:prstGeom>
        </p:spPr>
      </p:pic>
      <p:pic>
        <p:nvPicPr>
          <p:cNvPr id="10" name="Immagine 3" descr="Immagine che contiene diagramma&#10;&#10;Descrizione generata automaticamente">
            <a:extLst>
              <a:ext uri="{FF2B5EF4-FFF2-40B4-BE49-F238E27FC236}">
                <a16:creationId xmlns:a16="http://schemas.microsoft.com/office/drawing/2014/main" id="{849FF609-F591-B4E1-D748-A4A42A0DBE65}"/>
              </a:ext>
            </a:extLst>
          </p:cNvPr>
          <p:cNvPicPr>
            <a:picLocks noChangeAspect="1"/>
          </p:cNvPicPr>
          <p:nvPr/>
        </p:nvPicPr>
        <p:blipFill rotWithShape="1">
          <a:blip r:embed="rId3"/>
          <a:srcRect l="21451" t="47431" r="25617" b="9881"/>
          <a:stretch/>
        </p:blipFill>
        <p:spPr>
          <a:xfrm>
            <a:off x="6323988" y="3015207"/>
            <a:ext cx="2623323" cy="828802"/>
          </a:xfrm>
          <a:prstGeom prst="rect">
            <a:avLst/>
          </a:prstGeom>
        </p:spPr>
      </p:pic>
      <p:sp>
        <p:nvSpPr>
          <p:cNvPr id="2" name="Rectangle 1">
            <a:extLst>
              <a:ext uri="{FF2B5EF4-FFF2-40B4-BE49-F238E27FC236}">
                <a16:creationId xmlns:a16="http://schemas.microsoft.com/office/drawing/2014/main" id="{B8AEF1BB-3CBE-0F5B-8001-2EFC0841FA04}"/>
              </a:ext>
            </a:extLst>
          </p:cNvPr>
          <p:cNvSpPr/>
          <p:nvPr/>
        </p:nvSpPr>
        <p:spPr>
          <a:xfrm>
            <a:off x="7604765" y="2410046"/>
            <a:ext cx="1069631" cy="400351"/>
          </a:xfrm>
          <a:prstGeom prst="rect">
            <a:avLst/>
          </a:prstGeom>
          <a:noFill/>
          <a:ln w="38100">
            <a:solidFill>
              <a:srgbClr val="00B05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67"/>
          </a:p>
        </p:txBody>
      </p:sp>
      <p:sp>
        <p:nvSpPr>
          <p:cNvPr id="11" name="Rectangle 10">
            <a:extLst>
              <a:ext uri="{FF2B5EF4-FFF2-40B4-BE49-F238E27FC236}">
                <a16:creationId xmlns:a16="http://schemas.microsoft.com/office/drawing/2014/main" id="{CAC8360A-6ECF-E138-A453-16E2C198D549}"/>
              </a:ext>
            </a:extLst>
          </p:cNvPr>
          <p:cNvSpPr/>
          <p:nvPr/>
        </p:nvSpPr>
        <p:spPr>
          <a:xfrm>
            <a:off x="7517743" y="3476676"/>
            <a:ext cx="838684" cy="301562"/>
          </a:xfrm>
          <a:prstGeom prst="rect">
            <a:avLst/>
          </a:prstGeom>
          <a:noFill/>
          <a:ln w="38100">
            <a:solidFill>
              <a:srgbClr val="2A28A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67"/>
          </a:p>
        </p:txBody>
      </p:sp>
      <p:sp>
        <p:nvSpPr>
          <p:cNvPr id="14" name="Rectangle 13">
            <a:extLst>
              <a:ext uri="{FF2B5EF4-FFF2-40B4-BE49-F238E27FC236}">
                <a16:creationId xmlns:a16="http://schemas.microsoft.com/office/drawing/2014/main" id="{ACEA88A4-9479-F3CF-142D-5A658B7934BB}"/>
              </a:ext>
            </a:extLst>
          </p:cNvPr>
          <p:cNvSpPr/>
          <p:nvPr/>
        </p:nvSpPr>
        <p:spPr>
          <a:xfrm>
            <a:off x="8111769" y="3245941"/>
            <a:ext cx="838684" cy="301562"/>
          </a:xfrm>
          <a:prstGeom prst="rect">
            <a:avLst/>
          </a:prstGeom>
          <a:noFill/>
          <a:ln w="38100">
            <a:solidFill>
              <a:srgbClr val="2A28A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67"/>
          </a:p>
        </p:txBody>
      </p:sp>
      <p:sp>
        <p:nvSpPr>
          <p:cNvPr id="15" name="Rectangle 14">
            <a:extLst>
              <a:ext uri="{FF2B5EF4-FFF2-40B4-BE49-F238E27FC236}">
                <a16:creationId xmlns:a16="http://schemas.microsoft.com/office/drawing/2014/main" id="{6ECB0166-1AD0-5C0C-7088-30FD2373937B}"/>
              </a:ext>
            </a:extLst>
          </p:cNvPr>
          <p:cNvSpPr/>
          <p:nvPr/>
        </p:nvSpPr>
        <p:spPr>
          <a:xfrm>
            <a:off x="7159171" y="3071837"/>
            <a:ext cx="838684" cy="301562"/>
          </a:xfrm>
          <a:prstGeom prst="rect">
            <a:avLst/>
          </a:prstGeom>
          <a:noFill/>
          <a:ln w="38100">
            <a:solidFill>
              <a:srgbClr val="2A28A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67"/>
          </a:p>
        </p:txBody>
      </p:sp>
      <p:sp>
        <p:nvSpPr>
          <p:cNvPr id="16" name="Rectangle 15">
            <a:extLst>
              <a:ext uri="{FF2B5EF4-FFF2-40B4-BE49-F238E27FC236}">
                <a16:creationId xmlns:a16="http://schemas.microsoft.com/office/drawing/2014/main" id="{77AAC8B4-D3F2-4188-DD87-425A884AF036}"/>
              </a:ext>
            </a:extLst>
          </p:cNvPr>
          <p:cNvSpPr/>
          <p:nvPr/>
        </p:nvSpPr>
        <p:spPr>
          <a:xfrm>
            <a:off x="6340276" y="3323774"/>
            <a:ext cx="838684" cy="301562"/>
          </a:xfrm>
          <a:prstGeom prst="rect">
            <a:avLst/>
          </a:prstGeom>
          <a:noFill/>
          <a:ln w="38100">
            <a:solidFill>
              <a:srgbClr val="2A28A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67"/>
          </a:p>
        </p:txBody>
      </p:sp>
      <p:sp>
        <p:nvSpPr>
          <p:cNvPr id="17" name="TextBox 16">
            <a:extLst>
              <a:ext uri="{FF2B5EF4-FFF2-40B4-BE49-F238E27FC236}">
                <a16:creationId xmlns:a16="http://schemas.microsoft.com/office/drawing/2014/main" id="{792D89A9-6316-9A94-FE1D-7B72C31FA351}"/>
              </a:ext>
            </a:extLst>
          </p:cNvPr>
          <p:cNvSpPr txBox="1"/>
          <p:nvPr/>
        </p:nvSpPr>
        <p:spPr>
          <a:xfrm>
            <a:off x="9575375" y="220469"/>
            <a:ext cx="376058" cy="451342"/>
          </a:xfrm>
          <a:prstGeom prst="rect">
            <a:avLst/>
          </a:prstGeom>
          <a:noFill/>
        </p:spPr>
        <p:txBody>
          <a:bodyPr wrap="square" rtlCol="0">
            <a:spAutoFit/>
          </a:bodyPr>
          <a:lstStyle/>
          <a:p>
            <a:r>
              <a:rPr lang="en-US" sz="2333">
                <a:solidFill>
                  <a:schemeClr val="bg1"/>
                </a:solidFill>
                <a:latin typeface="Arial" panose="020B0604020202020204" pitchFamily="34" charset="0"/>
                <a:cs typeface="Arial" panose="020B0604020202020204" pitchFamily="34" charset="0"/>
              </a:rPr>
              <a:t>2</a:t>
            </a:r>
          </a:p>
        </p:txBody>
      </p:sp>
    </p:spTree>
    <p:extLst>
      <p:ext uri="{BB962C8B-B14F-4D97-AF65-F5344CB8AC3E}">
        <p14:creationId xmlns:p14="http://schemas.microsoft.com/office/powerpoint/2010/main" val="33685871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25E1382-09DB-AE0E-DF91-915DF1873B2C}"/>
              </a:ext>
            </a:extLst>
          </p:cNvPr>
          <p:cNvSpPr>
            <a:spLocks noGrp="1"/>
          </p:cNvSpPr>
          <p:nvPr>
            <p:ph idx="1"/>
          </p:nvPr>
        </p:nvSpPr>
        <p:spPr>
          <a:xfrm>
            <a:off x="99847" y="1551846"/>
            <a:ext cx="4939762" cy="3049013"/>
          </a:xfrm>
        </p:spPr>
        <p:txBody>
          <a:bodyPr vert="horz" lIns="76200" tIns="38100" rIns="76200" bIns="38100" rtlCol="0" anchor="t">
            <a:noAutofit/>
          </a:bodyPr>
          <a:lstStyle/>
          <a:p>
            <a:r>
              <a:rPr lang="it-IT" sz="1667" b="1" err="1"/>
              <a:t>Packets</a:t>
            </a:r>
            <a:r>
              <a:rPr lang="it-IT" sz="1667" b="1"/>
              <a:t> </a:t>
            </a:r>
            <a:r>
              <a:rPr lang="it-IT" sz="1667" err="1"/>
              <a:t>that</a:t>
            </a:r>
            <a:r>
              <a:rPr lang="it-IT" sz="1667"/>
              <a:t> can be of </a:t>
            </a:r>
            <a:r>
              <a:rPr lang="it-IT" sz="1667" err="1"/>
              <a:t>two</a:t>
            </a:r>
            <a:r>
              <a:rPr lang="it-IT" sz="1667"/>
              <a:t> </a:t>
            </a:r>
            <a:r>
              <a:rPr lang="it-IT" sz="1667" err="1"/>
              <a:t>types</a:t>
            </a:r>
            <a:r>
              <a:rPr lang="it-IT" sz="1667"/>
              <a:t>: </a:t>
            </a:r>
            <a:endParaRPr lang="it-IT"/>
          </a:p>
          <a:p>
            <a:pPr marL="476231" indent="-380985">
              <a:buFont typeface="Wingdings" panose="05000000000000000000" pitchFamily="2" charset="2"/>
              <a:buChar char="Ø"/>
            </a:pPr>
            <a:r>
              <a:rPr lang="it-IT" sz="1667" b="1">
                <a:solidFill>
                  <a:srgbClr val="C00000"/>
                </a:solidFill>
              </a:rPr>
              <a:t>control </a:t>
            </a:r>
            <a:r>
              <a:rPr lang="it-IT" sz="1667" b="1" err="1">
                <a:solidFill>
                  <a:srgbClr val="C00000"/>
                </a:solidFill>
              </a:rPr>
              <a:t>packets</a:t>
            </a:r>
            <a:r>
              <a:rPr lang="it-IT" sz="1667">
                <a:solidFill>
                  <a:srgbClr val="C00000"/>
                </a:solidFill>
              </a:rPr>
              <a:t> </a:t>
            </a:r>
            <a:r>
              <a:rPr lang="it-IT" sz="1667"/>
              <a:t>include control </a:t>
            </a:r>
            <a:r>
              <a:rPr lang="it-IT" sz="1667" err="1"/>
              <a:t>plane</a:t>
            </a:r>
            <a:r>
              <a:rPr lang="it-IT" sz="1667"/>
              <a:t> information, </a:t>
            </a:r>
            <a:r>
              <a:rPr lang="it-IT" sz="1667" err="1"/>
              <a:t>such</a:t>
            </a:r>
            <a:r>
              <a:rPr lang="it-IT" sz="1667"/>
              <a:t> </a:t>
            </a:r>
            <a:r>
              <a:rPr lang="it-IT" sz="1667" err="1"/>
              <a:t>as</a:t>
            </a:r>
            <a:r>
              <a:rPr lang="it-IT" sz="1667"/>
              <a:t> new rules </a:t>
            </a:r>
            <a:r>
              <a:rPr lang="it-IT" sz="1667" err="1"/>
              <a:t>that</a:t>
            </a:r>
            <a:r>
              <a:rPr lang="it-IT" sz="1667"/>
              <a:t> must be </a:t>
            </a:r>
            <a:r>
              <a:rPr lang="it-IT" sz="1667" err="1"/>
              <a:t>installed</a:t>
            </a:r>
            <a:r>
              <a:rPr lang="it-IT" sz="1667"/>
              <a:t> in an </a:t>
            </a:r>
            <a:r>
              <a:rPr lang="it-IT" sz="1667" err="1"/>
              <a:t>specific</a:t>
            </a:r>
            <a:r>
              <a:rPr lang="it-IT" sz="1667"/>
              <a:t> switch, or a </a:t>
            </a:r>
            <a:r>
              <a:rPr lang="it-IT" sz="1667" err="1"/>
              <a:t>request</a:t>
            </a:r>
            <a:r>
              <a:rPr lang="it-IT" sz="1667"/>
              <a:t> to know </a:t>
            </a:r>
            <a:r>
              <a:rPr lang="it-IT" sz="1667" err="1"/>
              <a:t>how</a:t>
            </a:r>
            <a:r>
              <a:rPr lang="it-IT" sz="1667"/>
              <a:t> to </a:t>
            </a:r>
            <a:r>
              <a:rPr lang="it-IT" sz="1667" err="1"/>
              <a:t>process</a:t>
            </a:r>
            <a:r>
              <a:rPr lang="it-IT" sz="1667"/>
              <a:t> a data </a:t>
            </a:r>
            <a:r>
              <a:rPr lang="it-IT" sz="1667" err="1"/>
              <a:t>packet</a:t>
            </a:r>
            <a:r>
              <a:rPr lang="it-IT" sz="1667"/>
              <a:t>;</a:t>
            </a:r>
          </a:p>
          <a:p>
            <a:pPr marL="476231" indent="-380985">
              <a:buFont typeface="Wingdings" panose="05000000000000000000" pitchFamily="2" charset="2"/>
              <a:buChar char="Ø"/>
            </a:pPr>
            <a:r>
              <a:rPr lang="it-IT" sz="1667" b="1">
                <a:solidFill>
                  <a:srgbClr val="FFC000"/>
                </a:solidFill>
              </a:rPr>
              <a:t>data </a:t>
            </a:r>
            <a:r>
              <a:rPr lang="it-IT" sz="1667" b="1" err="1">
                <a:solidFill>
                  <a:srgbClr val="FFC000"/>
                </a:solidFill>
              </a:rPr>
              <a:t>packets</a:t>
            </a:r>
            <a:r>
              <a:rPr lang="it-IT" sz="1667" b="1">
                <a:solidFill>
                  <a:srgbClr val="FFC000"/>
                </a:solidFill>
              </a:rPr>
              <a:t> </a:t>
            </a:r>
            <a:r>
              <a:rPr lang="it-IT" sz="1667" err="1"/>
              <a:t>encapsulate</a:t>
            </a:r>
            <a:r>
              <a:rPr lang="it-IT" sz="1667"/>
              <a:t> information </a:t>
            </a:r>
            <a:r>
              <a:rPr lang="it-IT" sz="1667" err="1"/>
              <a:t>that</a:t>
            </a:r>
            <a:r>
              <a:rPr lang="it-IT" sz="1667"/>
              <a:t> must be </a:t>
            </a:r>
            <a:r>
              <a:rPr lang="it-IT" sz="1667" err="1"/>
              <a:t>transmitted</a:t>
            </a:r>
            <a:r>
              <a:rPr lang="it-IT" sz="1667"/>
              <a:t> from one </a:t>
            </a:r>
            <a:r>
              <a:rPr lang="it-IT" sz="1667" err="1"/>
              <a:t>host</a:t>
            </a:r>
            <a:r>
              <a:rPr lang="it-IT" sz="1667"/>
              <a:t> to </a:t>
            </a:r>
            <a:r>
              <a:rPr lang="it-IT" sz="1667" err="1"/>
              <a:t>another</a:t>
            </a:r>
            <a:r>
              <a:rPr lang="it-IT" sz="1667"/>
              <a:t>. In </a:t>
            </a:r>
            <a:r>
              <a:rPr lang="it-IT" sz="1667" err="1"/>
              <a:t>this</a:t>
            </a:r>
            <a:r>
              <a:rPr lang="it-IT" sz="1667"/>
              <a:t> case, the </a:t>
            </a:r>
            <a:r>
              <a:rPr lang="it-IT" sz="1667" err="1"/>
              <a:t>relevant</a:t>
            </a:r>
            <a:r>
              <a:rPr lang="it-IT" sz="1667"/>
              <a:t> information are the source and </a:t>
            </a:r>
            <a:r>
              <a:rPr lang="it-IT" sz="1667" err="1"/>
              <a:t>destination</a:t>
            </a:r>
            <a:r>
              <a:rPr lang="it-IT" sz="1667"/>
              <a:t> </a:t>
            </a:r>
            <a:r>
              <a:rPr lang="it-IT" sz="1667" err="1"/>
              <a:t>hosts</a:t>
            </a:r>
            <a:r>
              <a:rPr lang="it-IT" sz="1667"/>
              <a:t>, the </a:t>
            </a:r>
            <a:r>
              <a:rPr lang="it-IT" sz="1667" err="1"/>
              <a:t>type</a:t>
            </a:r>
            <a:r>
              <a:rPr lang="it-IT" sz="1667"/>
              <a:t> of data </a:t>
            </a:r>
            <a:r>
              <a:rPr lang="it-IT" sz="1667" err="1"/>
              <a:t>packets</a:t>
            </a:r>
            <a:r>
              <a:rPr lang="it-IT" sz="1667"/>
              <a:t>, and the </a:t>
            </a:r>
            <a:r>
              <a:rPr lang="it-IT" sz="1667" err="1"/>
              <a:t>current</a:t>
            </a:r>
            <a:r>
              <a:rPr lang="it-IT" sz="1667"/>
              <a:t> position in the network.</a:t>
            </a:r>
            <a:endParaRPr lang="it-IT"/>
          </a:p>
        </p:txBody>
      </p:sp>
      <p:sp>
        <p:nvSpPr>
          <p:cNvPr id="8" name="Titolo 1">
            <a:extLst>
              <a:ext uri="{FF2B5EF4-FFF2-40B4-BE49-F238E27FC236}">
                <a16:creationId xmlns:a16="http://schemas.microsoft.com/office/drawing/2014/main" id="{889782C4-8034-4ADE-67D2-35264CFB2AA1}"/>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333"/>
              <a:t>Software </a:t>
            </a:r>
            <a:r>
              <a:rPr lang="it-IT" sz="2333" err="1"/>
              <a:t>Defined</a:t>
            </a:r>
            <a:r>
              <a:rPr lang="it-IT" sz="2333"/>
              <a:t> Network</a:t>
            </a:r>
          </a:p>
        </p:txBody>
      </p:sp>
      <p:sp>
        <p:nvSpPr>
          <p:cNvPr id="9" name="TextBox 8">
            <a:extLst>
              <a:ext uri="{FF2B5EF4-FFF2-40B4-BE49-F238E27FC236}">
                <a16:creationId xmlns:a16="http://schemas.microsoft.com/office/drawing/2014/main" id="{0320EF80-FB72-7D87-4B34-7CB25626539B}"/>
              </a:ext>
            </a:extLst>
          </p:cNvPr>
          <p:cNvSpPr txBox="1"/>
          <p:nvPr/>
        </p:nvSpPr>
        <p:spPr>
          <a:xfrm>
            <a:off x="208568" y="446176"/>
            <a:ext cx="6080839" cy="794961"/>
          </a:xfrm>
          <a:prstGeom prst="rect">
            <a:avLst/>
          </a:prstGeom>
          <a:noFill/>
        </p:spPr>
        <p:txBody>
          <a:bodyPr wrap="square" lIns="76200" tIns="38100" rIns="76200" bIns="38100" rtlCol="0" anchor="t">
            <a:spAutoFit/>
          </a:bodyPr>
          <a:lstStyle/>
          <a:p>
            <a:r>
              <a:rPr lang="it-IT" sz="2333" err="1">
                <a:solidFill>
                  <a:schemeClr val="bg1"/>
                </a:solidFill>
              </a:rPr>
              <a:t>Packets</a:t>
            </a:r>
            <a:endParaRPr lang="it-IT" sz="2333">
              <a:solidFill>
                <a:schemeClr val="bg1"/>
              </a:solidFill>
              <a:ea typeface="+mn-lt"/>
              <a:cs typeface="+mn-lt"/>
            </a:endParaRPr>
          </a:p>
          <a:p>
            <a:endParaRPr lang="it-IT" sz="2333">
              <a:solidFill>
                <a:schemeClr val="bg1"/>
              </a:solidFill>
              <a:latin typeface="Arial" panose="020B0604020202020204" pitchFamily="34" charset="0"/>
              <a:cs typeface="Arial" panose="020B0604020202020204" pitchFamily="34" charset="0"/>
            </a:endParaRPr>
          </a:p>
        </p:txBody>
      </p:sp>
      <p:pic>
        <p:nvPicPr>
          <p:cNvPr id="6" name="Immagine 3" descr="Immagine che contiene diagramma&#10;&#10;Descrizione generata automaticamente">
            <a:extLst>
              <a:ext uri="{FF2B5EF4-FFF2-40B4-BE49-F238E27FC236}">
                <a16:creationId xmlns:a16="http://schemas.microsoft.com/office/drawing/2014/main" id="{61197CED-3E19-CBAB-4E5E-E2B505EFBC26}"/>
              </a:ext>
            </a:extLst>
          </p:cNvPr>
          <p:cNvPicPr>
            <a:picLocks noChangeAspect="1"/>
          </p:cNvPicPr>
          <p:nvPr/>
        </p:nvPicPr>
        <p:blipFill rotWithShape="1">
          <a:blip r:embed="rId3"/>
          <a:srcRect l="1389" r="6790" b="-395"/>
          <a:stretch/>
        </p:blipFill>
        <p:spPr>
          <a:xfrm>
            <a:off x="5329409" y="2097135"/>
            <a:ext cx="4550710" cy="1949185"/>
          </a:xfrm>
          <a:prstGeom prst="rect">
            <a:avLst/>
          </a:prstGeom>
        </p:spPr>
      </p:pic>
      <p:sp>
        <p:nvSpPr>
          <p:cNvPr id="7" name="Rettangolo 6">
            <a:extLst>
              <a:ext uri="{FF2B5EF4-FFF2-40B4-BE49-F238E27FC236}">
                <a16:creationId xmlns:a16="http://schemas.microsoft.com/office/drawing/2014/main" id="{E5518A77-D865-1849-66B4-413172C3DDD7}"/>
              </a:ext>
            </a:extLst>
          </p:cNvPr>
          <p:cNvSpPr/>
          <p:nvPr/>
        </p:nvSpPr>
        <p:spPr>
          <a:xfrm>
            <a:off x="6221469" y="3249210"/>
            <a:ext cx="134650" cy="142301"/>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167">
              <a:solidFill>
                <a:srgbClr val="FFC000"/>
              </a:solidFill>
            </a:endParaRPr>
          </a:p>
        </p:txBody>
      </p:sp>
      <p:sp>
        <p:nvSpPr>
          <p:cNvPr id="10" name="Rettangolo 9">
            <a:extLst>
              <a:ext uri="{FF2B5EF4-FFF2-40B4-BE49-F238E27FC236}">
                <a16:creationId xmlns:a16="http://schemas.microsoft.com/office/drawing/2014/main" id="{B132BED1-D8A2-4A0A-51B4-43544F7E8818}"/>
              </a:ext>
            </a:extLst>
          </p:cNvPr>
          <p:cNvSpPr/>
          <p:nvPr/>
        </p:nvSpPr>
        <p:spPr>
          <a:xfrm>
            <a:off x="6221468" y="3501679"/>
            <a:ext cx="134650" cy="142301"/>
          </a:xfrm>
          <a:prstGeom prst="rect">
            <a:avLst/>
          </a:prstGeom>
          <a:solidFill>
            <a:srgbClr val="FFC000"/>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it-IT" sz="1167">
              <a:solidFill>
                <a:srgbClr val="FFC000"/>
              </a:solidFill>
            </a:endParaRPr>
          </a:p>
        </p:txBody>
      </p:sp>
      <p:sp>
        <p:nvSpPr>
          <p:cNvPr id="11" name="Rettangolo 10">
            <a:extLst>
              <a:ext uri="{FF2B5EF4-FFF2-40B4-BE49-F238E27FC236}">
                <a16:creationId xmlns:a16="http://schemas.microsoft.com/office/drawing/2014/main" id="{64779A96-27C5-54C2-499F-5455AC45B81D}"/>
              </a:ext>
            </a:extLst>
          </p:cNvPr>
          <p:cNvSpPr/>
          <p:nvPr/>
        </p:nvSpPr>
        <p:spPr>
          <a:xfrm>
            <a:off x="7024781" y="3134450"/>
            <a:ext cx="134650" cy="142301"/>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sz="1167"/>
          </a:p>
        </p:txBody>
      </p:sp>
      <p:sp>
        <p:nvSpPr>
          <p:cNvPr id="12" name="Rettangolo 11">
            <a:extLst>
              <a:ext uri="{FF2B5EF4-FFF2-40B4-BE49-F238E27FC236}">
                <a16:creationId xmlns:a16="http://schemas.microsoft.com/office/drawing/2014/main" id="{335D01AF-33FA-7867-FE85-E0C079D8F670}"/>
              </a:ext>
            </a:extLst>
          </p:cNvPr>
          <p:cNvSpPr/>
          <p:nvPr/>
        </p:nvSpPr>
        <p:spPr>
          <a:xfrm>
            <a:off x="8279479" y="2935534"/>
            <a:ext cx="134650" cy="142301"/>
          </a:xfrm>
          <a:prstGeom prst="rect">
            <a:avLst/>
          </a:prstGeom>
          <a:solidFill>
            <a:srgbClr val="C00000"/>
          </a:solidFill>
        </p:spPr>
        <p:style>
          <a:lnRef idx="1">
            <a:schemeClr val="accent2"/>
          </a:lnRef>
          <a:fillRef idx="3">
            <a:schemeClr val="accent2"/>
          </a:fillRef>
          <a:effectRef idx="2">
            <a:schemeClr val="accent2"/>
          </a:effectRef>
          <a:fontRef idx="minor">
            <a:schemeClr val="lt1"/>
          </a:fontRef>
        </p:style>
        <p:txBody>
          <a:bodyPr rtlCol="0" anchor="ctr"/>
          <a:lstStyle/>
          <a:p>
            <a:pPr algn="ctr"/>
            <a:endParaRPr lang="it-IT" sz="1167"/>
          </a:p>
        </p:txBody>
      </p:sp>
      <p:sp>
        <p:nvSpPr>
          <p:cNvPr id="2" name="TextBox 1">
            <a:extLst>
              <a:ext uri="{FF2B5EF4-FFF2-40B4-BE49-F238E27FC236}">
                <a16:creationId xmlns:a16="http://schemas.microsoft.com/office/drawing/2014/main" id="{7D1DE8C4-C027-69A0-4F61-1CEFBFA7CADD}"/>
              </a:ext>
            </a:extLst>
          </p:cNvPr>
          <p:cNvSpPr txBox="1"/>
          <p:nvPr/>
        </p:nvSpPr>
        <p:spPr>
          <a:xfrm>
            <a:off x="9575375" y="220469"/>
            <a:ext cx="376058" cy="451342"/>
          </a:xfrm>
          <a:prstGeom prst="rect">
            <a:avLst/>
          </a:prstGeom>
          <a:noFill/>
        </p:spPr>
        <p:txBody>
          <a:bodyPr wrap="square" rtlCol="0">
            <a:spAutoFit/>
          </a:bodyPr>
          <a:lstStyle/>
          <a:p>
            <a:r>
              <a:rPr lang="en-US" sz="2333">
                <a:solidFill>
                  <a:schemeClr val="bg1"/>
                </a:solidFill>
                <a:latin typeface="Arial" panose="020B0604020202020204" pitchFamily="34" charset="0"/>
                <a:cs typeface="Arial" panose="020B0604020202020204" pitchFamily="34" charset="0"/>
              </a:rPr>
              <a:t>3</a:t>
            </a:r>
          </a:p>
        </p:txBody>
      </p:sp>
    </p:spTree>
    <p:extLst>
      <p:ext uri="{BB962C8B-B14F-4D97-AF65-F5344CB8AC3E}">
        <p14:creationId xmlns:p14="http://schemas.microsoft.com/office/powerpoint/2010/main" val="25205516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25E1382-09DB-AE0E-DF91-915DF1873B2C}"/>
              </a:ext>
            </a:extLst>
          </p:cNvPr>
          <p:cNvSpPr>
            <a:spLocks noGrp="1"/>
          </p:cNvSpPr>
          <p:nvPr>
            <p:ph idx="1"/>
          </p:nvPr>
        </p:nvSpPr>
        <p:spPr>
          <a:xfrm>
            <a:off x="46293" y="1054558"/>
            <a:ext cx="5033705" cy="4043589"/>
          </a:xfrm>
        </p:spPr>
        <p:txBody>
          <a:bodyPr vert="horz" lIns="76200" tIns="38100" rIns="76200" bIns="38100" rtlCol="0" anchor="t">
            <a:noAutofit/>
          </a:bodyPr>
          <a:lstStyle/>
          <a:p>
            <a:r>
              <a:rPr lang="it-IT" sz="1667"/>
              <a:t>Switches </a:t>
            </a:r>
            <a:r>
              <a:rPr lang="it-IT" sz="1667" err="1"/>
              <a:t>contain</a:t>
            </a:r>
            <a:r>
              <a:rPr lang="it-IT" sz="1667"/>
              <a:t> </a:t>
            </a:r>
            <a:r>
              <a:rPr lang="it-IT" sz="1667" b="1" err="1">
                <a:solidFill>
                  <a:srgbClr val="4F81BD"/>
                </a:solidFill>
              </a:rPr>
              <a:t>tables</a:t>
            </a:r>
            <a:r>
              <a:rPr lang="it-IT" sz="1667">
                <a:solidFill>
                  <a:srgbClr val="4F81BD"/>
                </a:solidFill>
              </a:rPr>
              <a:t> </a:t>
            </a:r>
            <a:r>
              <a:rPr lang="it-IT" sz="1667"/>
              <a:t>with </a:t>
            </a:r>
            <a:r>
              <a:rPr lang="it-IT" sz="1667" b="1"/>
              <a:t>rules</a:t>
            </a:r>
            <a:r>
              <a:rPr lang="it-IT" sz="1667"/>
              <a:t> </a:t>
            </a:r>
            <a:r>
              <a:rPr lang="it-IT" sz="1667" err="1"/>
              <a:t>that</a:t>
            </a:r>
            <a:r>
              <a:rPr lang="it-IT" sz="1667"/>
              <a:t> </a:t>
            </a:r>
            <a:r>
              <a:rPr lang="it-IT" sz="1667" err="1"/>
              <a:t>specify</a:t>
            </a:r>
            <a:r>
              <a:rPr lang="it-IT" sz="1667"/>
              <a:t> </a:t>
            </a:r>
            <a:r>
              <a:rPr lang="it-IT" sz="1667" err="1"/>
              <a:t>how</a:t>
            </a:r>
            <a:r>
              <a:rPr lang="it-IT" sz="1667"/>
              <a:t> to </a:t>
            </a:r>
            <a:r>
              <a:rPr lang="it-IT" sz="1667" err="1"/>
              <a:t>route</a:t>
            </a:r>
            <a:r>
              <a:rPr lang="it-IT" sz="1667"/>
              <a:t> </a:t>
            </a:r>
            <a:r>
              <a:rPr lang="it-IT" sz="1667" b="1"/>
              <a:t>data </a:t>
            </a:r>
            <a:r>
              <a:rPr lang="it-IT" sz="1667" b="1" err="1"/>
              <a:t>packets</a:t>
            </a:r>
            <a:r>
              <a:rPr lang="it-IT" sz="1667"/>
              <a:t>. </a:t>
            </a:r>
            <a:r>
              <a:rPr lang="it-IT" sz="1667" err="1"/>
              <a:t>Simplifying</a:t>
            </a:r>
            <a:r>
              <a:rPr lang="it-IT" sz="1667"/>
              <a:t>, a </a:t>
            </a:r>
            <a:r>
              <a:rPr lang="it-IT" sz="1667" b="1"/>
              <a:t>rule</a:t>
            </a:r>
            <a:r>
              <a:rPr lang="it-IT" sz="1667"/>
              <a:t> </a:t>
            </a:r>
            <a:r>
              <a:rPr lang="it-IT" sz="1667" err="1"/>
              <a:t>is</a:t>
            </a:r>
            <a:r>
              <a:rPr lang="it-IT" sz="1667"/>
              <a:t> a </a:t>
            </a:r>
            <a:r>
              <a:rPr lang="it-IT" sz="1667" err="1"/>
              <a:t>structure</a:t>
            </a:r>
            <a:r>
              <a:rPr lang="it-IT" sz="1667"/>
              <a:t> with a field </a:t>
            </a:r>
            <a:r>
              <a:rPr lang="it-IT" sz="1667" err="1"/>
              <a:t>denoting</a:t>
            </a:r>
            <a:r>
              <a:rPr lang="it-IT" sz="1667"/>
              <a:t> the </a:t>
            </a:r>
            <a:r>
              <a:rPr lang="it-IT" sz="1667" i="1" err="1"/>
              <a:t>type</a:t>
            </a:r>
            <a:r>
              <a:rPr lang="it-IT" sz="1667" i="1"/>
              <a:t> of </a:t>
            </a:r>
            <a:r>
              <a:rPr lang="it-IT" sz="1667" b="1" i="1"/>
              <a:t>data </a:t>
            </a:r>
            <a:r>
              <a:rPr lang="it-IT" sz="1667" b="1" i="1" err="1"/>
              <a:t>packet</a:t>
            </a:r>
            <a:r>
              <a:rPr lang="it-IT" sz="1667" i="1"/>
              <a:t> (e.g. HTTP or FTP)</a:t>
            </a:r>
            <a:r>
              <a:rPr lang="it-IT" sz="1667"/>
              <a:t> and the </a:t>
            </a:r>
            <a:r>
              <a:rPr lang="it-IT" sz="1667" b="1"/>
              <a:t>input</a:t>
            </a:r>
            <a:r>
              <a:rPr lang="it-IT" sz="1667"/>
              <a:t> and </a:t>
            </a:r>
            <a:r>
              <a:rPr lang="it-IT" sz="1667" b="1"/>
              <a:t>output</a:t>
            </a:r>
            <a:r>
              <a:rPr lang="it-IT" sz="1667"/>
              <a:t> </a:t>
            </a:r>
            <a:r>
              <a:rPr lang="it-IT" sz="1667" b="1"/>
              <a:t>ports</a:t>
            </a:r>
            <a:r>
              <a:rPr lang="it-IT" sz="1667"/>
              <a:t>. The </a:t>
            </a:r>
            <a:r>
              <a:rPr lang="it-IT" sz="1667" err="1"/>
              <a:t>meaning</a:t>
            </a:r>
            <a:r>
              <a:rPr lang="it-IT" sz="1667"/>
              <a:t> of the rule </a:t>
            </a:r>
            <a:r>
              <a:rPr lang="it-IT" sz="1667" err="1"/>
              <a:t>is</a:t>
            </a:r>
            <a:r>
              <a:rPr lang="it-IT" sz="1667"/>
              <a:t> </a:t>
            </a:r>
            <a:r>
              <a:rPr lang="it-IT" sz="1667" err="1"/>
              <a:t>as</a:t>
            </a:r>
            <a:r>
              <a:rPr lang="it-IT" sz="1667"/>
              <a:t> follows:</a:t>
            </a:r>
            <a:endParaRPr lang="it-IT"/>
          </a:p>
          <a:p>
            <a:pPr marL="285739" indent="-285739">
              <a:buFont typeface="Wingdings" panose="05000000000000000000" pitchFamily="2" charset="2"/>
              <a:buChar char="Ø"/>
            </a:pPr>
            <a:r>
              <a:rPr lang="it-IT" sz="1667" err="1"/>
              <a:t>If</a:t>
            </a:r>
            <a:r>
              <a:rPr lang="it-IT" sz="1667"/>
              <a:t> a data </a:t>
            </a:r>
            <a:r>
              <a:rPr lang="it-IT" sz="1667" err="1"/>
              <a:t>packet</a:t>
            </a:r>
            <a:r>
              <a:rPr lang="it-IT" sz="1667"/>
              <a:t> of a </a:t>
            </a:r>
            <a:r>
              <a:rPr lang="it-IT" sz="1667" err="1"/>
              <a:t>particular</a:t>
            </a:r>
            <a:r>
              <a:rPr lang="it-IT" sz="1667"/>
              <a:t> </a:t>
            </a:r>
            <a:r>
              <a:rPr lang="it-IT" sz="1667" err="1"/>
              <a:t>type</a:t>
            </a:r>
            <a:r>
              <a:rPr lang="it-IT" sz="1667"/>
              <a:t> </a:t>
            </a:r>
            <a:r>
              <a:rPr lang="it-IT" sz="1667" err="1"/>
              <a:t>arrives</a:t>
            </a:r>
            <a:r>
              <a:rPr lang="it-IT" sz="1667"/>
              <a:t> </a:t>
            </a:r>
            <a:r>
              <a:rPr lang="it-IT" sz="1667" err="1"/>
              <a:t>at</a:t>
            </a:r>
            <a:r>
              <a:rPr lang="it-IT" sz="1667"/>
              <a:t> port </a:t>
            </a:r>
            <a:r>
              <a:rPr lang="it-IT" sz="1667" i="1" err="1"/>
              <a:t>PortI</a:t>
            </a:r>
            <a:r>
              <a:rPr lang="it-IT" sz="1667"/>
              <a:t>, </a:t>
            </a:r>
            <a:r>
              <a:rPr lang="it-IT" sz="1667" err="1"/>
              <a:t>it</a:t>
            </a:r>
            <a:r>
              <a:rPr lang="it-IT" sz="1667"/>
              <a:t> must be </a:t>
            </a:r>
            <a:r>
              <a:rPr lang="it-IT" sz="1667" err="1"/>
              <a:t>forwarded</a:t>
            </a:r>
            <a:r>
              <a:rPr lang="it-IT" sz="1667"/>
              <a:t> </a:t>
            </a:r>
            <a:r>
              <a:rPr lang="it-IT" sz="1667" err="1"/>
              <a:t>through</a:t>
            </a:r>
            <a:r>
              <a:rPr lang="it-IT" sz="1667"/>
              <a:t> port </a:t>
            </a:r>
            <a:r>
              <a:rPr lang="it-IT" sz="1667" i="1" err="1"/>
              <a:t>PortO</a:t>
            </a:r>
            <a:r>
              <a:rPr lang="it-IT" sz="1667"/>
              <a:t>;</a:t>
            </a:r>
            <a:endParaRPr lang="it-IT"/>
          </a:p>
          <a:p>
            <a:pPr marL="285739" indent="-285739">
              <a:buFont typeface="Wingdings" panose="05000000000000000000" pitchFamily="2" charset="2"/>
              <a:buChar char="Ø"/>
            </a:pPr>
            <a:r>
              <a:rPr lang="it-IT" sz="1667" err="1"/>
              <a:t>It</a:t>
            </a:r>
            <a:r>
              <a:rPr lang="it-IT" sz="1667"/>
              <a:t> </a:t>
            </a:r>
            <a:r>
              <a:rPr lang="it-IT" sz="1667" err="1"/>
              <a:t>is</a:t>
            </a:r>
            <a:r>
              <a:rPr lang="it-IT" sz="1667"/>
              <a:t> </a:t>
            </a:r>
            <a:r>
              <a:rPr lang="it-IT" sz="1667" err="1"/>
              <a:t>also</a:t>
            </a:r>
            <a:r>
              <a:rPr lang="it-IT" sz="1667"/>
              <a:t> </a:t>
            </a:r>
            <a:r>
              <a:rPr lang="it-IT" sz="1667" err="1"/>
              <a:t>possible</a:t>
            </a:r>
            <a:r>
              <a:rPr lang="it-IT" sz="1667"/>
              <a:t> to </a:t>
            </a:r>
            <a:r>
              <a:rPr lang="it-IT" sz="1667" err="1"/>
              <a:t>define</a:t>
            </a:r>
            <a:r>
              <a:rPr lang="it-IT" sz="1667"/>
              <a:t> rules </a:t>
            </a:r>
            <a:r>
              <a:rPr lang="it-IT" sz="1667" err="1"/>
              <a:t>that</a:t>
            </a:r>
            <a:r>
              <a:rPr lang="it-IT" sz="1667"/>
              <a:t> </a:t>
            </a:r>
            <a:r>
              <a:rPr lang="it-IT" sz="1667" err="1"/>
              <a:t>discard</a:t>
            </a:r>
            <a:r>
              <a:rPr lang="it-IT" sz="1667"/>
              <a:t> incoming data </a:t>
            </a:r>
            <a:r>
              <a:rPr lang="it-IT" sz="1667" err="1"/>
              <a:t>packets</a:t>
            </a:r>
            <a:r>
              <a:rPr lang="it-IT" sz="1667"/>
              <a:t>;</a:t>
            </a:r>
            <a:endParaRPr lang="it-IT"/>
          </a:p>
          <a:p>
            <a:pPr marL="285739" indent="-285739">
              <a:buFont typeface="Wingdings" panose="05000000000000000000" pitchFamily="2" charset="2"/>
              <a:buChar char="Ø"/>
            </a:pPr>
            <a:r>
              <a:rPr lang="it-IT" sz="1667" err="1"/>
              <a:t>When</a:t>
            </a:r>
            <a:r>
              <a:rPr lang="it-IT" sz="1667"/>
              <a:t> a switch </a:t>
            </a:r>
            <a:r>
              <a:rPr lang="it-IT" sz="1667" err="1"/>
              <a:t>has</a:t>
            </a:r>
            <a:r>
              <a:rPr lang="it-IT" sz="1667"/>
              <a:t> no rule to deal with a data </a:t>
            </a:r>
            <a:r>
              <a:rPr lang="it-IT" sz="1667" err="1"/>
              <a:t>packet</a:t>
            </a:r>
            <a:r>
              <a:rPr lang="it-IT" sz="1667"/>
              <a:t>, </a:t>
            </a:r>
            <a:r>
              <a:rPr lang="it-IT" sz="1667" err="1"/>
              <a:t>it</a:t>
            </a:r>
            <a:r>
              <a:rPr lang="it-IT" sz="1667"/>
              <a:t> </a:t>
            </a:r>
            <a:r>
              <a:rPr lang="it-IT" sz="1667" err="1"/>
              <a:t>sends</a:t>
            </a:r>
            <a:r>
              <a:rPr lang="it-IT" sz="1667"/>
              <a:t> a </a:t>
            </a:r>
            <a:r>
              <a:rPr lang="it-IT" sz="1667" err="1"/>
              <a:t>request</a:t>
            </a:r>
            <a:r>
              <a:rPr lang="it-IT" sz="1667"/>
              <a:t> to the controller in </a:t>
            </a:r>
            <a:r>
              <a:rPr lang="it-IT" sz="1667" err="1"/>
              <a:t>order</a:t>
            </a:r>
            <a:r>
              <a:rPr lang="it-IT" sz="1667"/>
              <a:t> to know </a:t>
            </a:r>
            <a:r>
              <a:rPr lang="it-IT" sz="1667" err="1"/>
              <a:t>how</a:t>
            </a:r>
            <a:r>
              <a:rPr lang="it-IT" sz="1667"/>
              <a:t> to </a:t>
            </a:r>
            <a:r>
              <a:rPr lang="it-IT" sz="1667" err="1"/>
              <a:t>process</a:t>
            </a:r>
            <a:r>
              <a:rPr lang="it-IT" sz="1667"/>
              <a:t> the </a:t>
            </a:r>
            <a:r>
              <a:rPr lang="it-IT" sz="1667" err="1"/>
              <a:t>packet</a:t>
            </a:r>
            <a:r>
              <a:rPr lang="it-IT" sz="1667"/>
              <a:t>;</a:t>
            </a:r>
            <a:endParaRPr lang="it-IT"/>
          </a:p>
          <a:p>
            <a:r>
              <a:rPr lang="it-IT" sz="1667" err="1"/>
              <a:t>Finally</a:t>
            </a:r>
            <a:r>
              <a:rPr lang="it-IT" sz="1667"/>
              <a:t>, the controller can </a:t>
            </a:r>
            <a:r>
              <a:rPr lang="it-IT" sz="1667" err="1"/>
              <a:t>also</a:t>
            </a:r>
            <a:r>
              <a:rPr lang="it-IT" sz="1667"/>
              <a:t> </a:t>
            </a:r>
            <a:r>
              <a:rPr lang="it-IT" sz="1667" err="1"/>
              <a:t>send</a:t>
            </a:r>
            <a:r>
              <a:rPr lang="it-IT" sz="1667"/>
              <a:t> new rules to switches to update the </a:t>
            </a:r>
            <a:r>
              <a:rPr lang="it-IT" sz="1667" err="1"/>
              <a:t>routing</a:t>
            </a:r>
            <a:r>
              <a:rPr lang="it-IT" sz="1667"/>
              <a:t> </a:t>
            </a:r>
            <a:r>
              <a:rPr lang="it-IT" sz="1667" err="1"/>
              <a:t>tables</a:t>
            </a:r>
            <a:r>
              <a:rPr lang="it-IT" sz="1667"/>
              <a:t>. </a:t>
            </a:r>
            <a:endParaRPr lang="it-IT"/>
          </a:p>
        </p:txBody>
      </p:sp>
      <p:sp>
        <p:nvSpPr>
          <p:cNvPr id="8" name="Titolo 1">
            <a:extLst>
              <a:ext uri="{FF2B5EF4-FFF2-40B4-BE49-F238E27FC236}">
                <a16:creationId xmlns:a16="http://schemas.microsoft.com/office/drawing/2014/main" id="{889782C4-8034-4ADE-67D2-35264CFB2AA1}"/>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333"/>
              <a:t>Software </a:t>
            </a:r>
            <a:r>
              <a:rPr lang="it-IT" sz="2333" err="1"/>
              <a:t>Defined</a:t>
            </a:r>
            <a:r>
              <a:rPr lang="it-IT" sz="2333"/>
              <a:t> Network</a:t>
            </a:r>
          </a:p>
        </p:txBody>
      </p:sp>
      <p:sp>
        <p:nvSpPr>
          <p:cNvPr id="9" name="TextBox 8">
            <a:extLst>
              <a:ext uri="{FF2B5EF4-FFF2-40B4-BE49-F238E27FC236}">
                <a16:creationId xmlns:a16="http://schemas.microsoft.com/office/drawing/2014/main" id="{0320EF80-FB72-7D87-4B34-7CB25626539B}"/>
              </a:ext>
            </a:extLst>
          </p:cNvPr>
          <p:cNvSpPr txBox="1"/>
          <p:nvPr/>
        </p:nvSpPr>
        <p:spPr>
          <a:xfrm>
            <a:off x="208568" y="446176"/>
            <a:ext cx="4719033" cy="435953"/>
          </a:xfrm>
          <a:prstGeom prst="rect">
            <a:avLst/>
          </a:prstGeom>
          <a:noFill/>
        </p:spPr>
        <p:txBody>
          <a:bodyPr wrap="square" lIns="76200" tIns="38100" rIns="76200" bIns="38100" rtlCol="0" anchor="t">
            <a:spAutoFit/>
          </a:bodyPr>
          <a:lstStyle/>
          <a:p>
            <a:r>
              <a:rPr lang="it-IT" sz="2333">
                <a:solidFill>
                  <a:schemeClr val="bg1"/>
                </a:solidFill>
              </a:rPr>
              <a:t>Switch</a:t>
            </a:r>
            <a:endParaRPr lang="en-US" sz="2333">
              <a:solidFill>
                <a:schemeClr val="bg1"/>
              </a:solidFill>
              <a:latin typeface="Arial" panose="020B0604020202020204" pitchFamily="34" charset="0"/>
              <a:cs typeface="Arial" panose="020B0604020202020204" pitchFamily="34" charset="0"/>
            </a:endParaRPr>
          </a:p>
        </p:txBody>
      </p:sp>
      <p:graphicFrame>
        <p:nvGraphicFramePr>
          <p:cNvPr id="11" name="Tabella 11">
            <a:extLst>
              <a:ext uri="{FF2B5EF4-FFF2-40B4-BE49-F238E27FC236}">
                <a16:creationId xmlns:a16="http://schemas.microsoft.com/office/drawing/2014/main" id="{A7483B1A-DD63-B4DE-7C0E-8D952D6662E9}"/>
              </a:ext>
            </a:extLst>
          </p:cNvPr>
          <p:cNvGraphicFramePr>
            <a:graphicFrameLocks noGrp="1"/>
          </p:cNvGraphicFramePr>
          <p:nvPr/>
        </p:nvGraphicFramePr>
        <p:xfrm>
          <a:off x="5927651" y="2212740"/>
          <a:ext cx="3553048" cy="1727223"/>
        </p:xfrm>
        <a:graphic>
          <a:graphicData uri="http://schemas.openxmlformats.org/drawingml/2006/table">
            <a:tbl>
              <a:tblPr firstRow="1" bandRow="1">
                <a:tableStyleId>{5C22544A-7EE6-4342-B048-85BDC9FD1C3A}</a:tableStyleId>
              </a:tblPr>
              <a:tblGrid>
                <a:gridCol w="1244868">
                  <a:extLst>
                    <a:ext uri="{9D8B030D-6E8A-4147-A177-3AD203B41FA5}">
                      <a16:colId xmlns:a16="http://schemas.microsoft.com/office/drawing/2014/main" val="4039353367"/>
                    </a:ext>
                  </a:extLst>
                </a:gridCol>
                <a:gridCol w="808353">
                  <a:extLst>
                    <a:ext uri="{9D8B030D-6E8A-4147-A177-3AD203B41FA5}">
                      <a16:colId xmlns:a16="http://schemas.microsoft.com/office/drawing/2014/main" val="3182103713"/>
                    </a:ext>
                  </a:extLst>
                </a:gridCol>
                <a:gridCol w="714179">
                  <a:extLst>
                    <a:ext uri="{9D8B030D-6E8A-4147-A177-3AD203B41FA5}">
                      <a16:colId xmlns:a16="http://schemas.microsoft.com/office/drawing/2014/main" val="748893743"/>
                    </a:ext>
                  </a:extLst>
                </a:gridCol>
                <a:gridCol w="785648">
                  <a:extLst>
                    <a:ext uri="{9D8B030D-6E8A-4147-A177-3AD203B41FA5}">
                      <a16:colId xmlns:a16="http://schemas.microsoft.com/office/drawing/2014/main" val="246263013"/>
                    </a:ext>
                  </a:extLst>
                </a:gridCol>
              </a:tblGrid>
              <a:tr h="694831">
                <a:tc>
                  <a:txBody>
                    <a:bodyPr/>
                    <a:lstStyle/>
                    <a:p>
                      <a:pPr algn="ctr"/>
                      <a:r>
                        <a:rPr lang="it-IT" sz="1200" err="1">
                          <a:latin typeface="Arial" panose="020B0604020202020204" pitchFamily="34" charset="0"/>
                          <a:cs typeface="Arial" panose="020B0604020202020204" pitchFamily="34" charset="0"/>
                        </a:rPr>
                        <a:t>packetType</a:t>
                      </a:r>
                      <a:endParaRPr lang="it-IT" sz="1200">
                        <a:latin typeface="Arial" panose="020B0604020202020204" pitchFamily="34" charset="0"/>
                        <a:cs typeface="Arial" panose="020B0604020202020204" pitchFamily="34" charset="0"/>
                      </a:endParaRPr>
                    </a:p>
                  </a:txBody>
                  <a:tcPr marL="76200" marR="76200" marT="38100" marB="38100"/>
                </a:tc>
                <a:tc>
                  <a:txBody>
                    <a:bodyPr/>
                    <a:lstStyle/>
                    <a:p>
                      <a:pPr algn="ctr"/>
                      <a:r>
                        <a:rPr lang="it-IT" sz="1200">
                          <a:latin typeface="Arial" panose="020B0604020202020204" pitchFamily="34" charset="0"/>
                          <a:cs typeface="Arial" panose="020B0604020202020204" pitchFamily="34" charset="0"/>
                        </a:rPr>
                        <a:t>action</a:t>
                      </a:r>
                    </a:p>
                  </a:txBody>
                  <a:tcPr marL="76200" marR="76200" marT="38100" marB="38100"/>
                </a:tc>
                <a:tc>
                  <a:txBody>
                    <a:bodyPr/>
                    <a:lstStyle/>
                    <a:p>
                      <a:pPr algn="ctr"/>
                      <a:r>
                        <a:rPr lang="it-IT" sz="1200" err="1">
                          <a:latin typeface="Arial" panose="020B0604020202020204" pitchFamily="34" charset="0"/>
                          <a:cs typeface="Arial" panose="020B0604020202020204" pitchFamily="34" charset="0"/>
                        </a:rPr>
                        <a:t>iPort</a:t>
                      </a:r>
                    </a:p>
                  </a:txBody>
                  <a:tcPr marL="76200" marR="76200" marT="38100" marB="38100"/>
                </a:tc>
                <a:tc>
                  <a:txBody>
                    <a:bodyPr/>
                    <a:lstStyle/>
                    <a:p>
                      <a:pPr lvl="0" algn="ctr">
                        <a:buNone/>
                      </a:pPr>
                      <a:r>
                        <a:rPr lang="it-IT" sz="1200" err="1">
                          <a:latin typeface="Arial" panose="020B0604020202020204" pitchFamily="34" charset="0"/>
                          <a:cs typeface="Arial" panose="020B0604020202020204" pitchFamily="34" charset="0"/>
                        </a:rPr>
                        <a:t>oPort</a:t>
                      </a:r>
                      <a:endParaRPr lang="it-IT" sz="1200">
                        <a:latin typeface="Arial" panose="020B0604020202020204" pitchFamily="34" charset="0"/>
                        <a:cs typeface="Arial" panose="020B0604020202020204" pitchFamily="34" charset="0"/>
                      </a:endParaRPr>
                    </a:p>
                  </a:txBody>
                  <a:tcPr marL="76200" marR="76200" marT="38100" marB="38100"/>
                </a:tc>
                <a:extLst>
                  <a:ext uri="{0D108BD9-81ED-4DB2-BD59-A6C34878D82A}">
                    <a16:rowId xmlns:a16="http://schemas.microsoft.com/office/drawing/2014/main" val="1880376205"/>
                  </a:ext>
                </a:extLst>
              </a:tr>
              <a:tr h="436429">
                <a:tc>
                  <a:txBody>
                    <a:bodyPr/>
                    <a:lstStyle/>
                    <a:p>
                      <a:r>
                        <a:rPr lang="it-IT" sz="700"/>
                        <a:t>...</a:t>
                      </a:r>
                    </a:p>
                  </a:txBody>
                  <a:tcPr marL="76200" marR="76200" marT="38100" marB="38100"/>
                </a:tc>
                <a:tc>
                  <a:txBody>
                    <a:bodyPr/>
                    <a:lstStyle/>
                    <a:p>
                      <a:r>
                        <a:rPr lang="it-IT" sz="700"/>
                        <a:t>...</a:t>
                      </a:r>
                    </a:p>
                  </a:txBody>
                  <a:tcPr marL="76200" marR="76200" marT="38100" marB="38100"/>
                </a:tc>
                <a:tc>
                  <a:txBody>
                    <a:bodyPr/>
                    <a:lstStyle/>
                    <a:p>
                      <a:r>
                        <a:rPr lang="it-IT" sz="700"/>
                        <a:t>...</a:t>
                      </a:r>
                    </a:p>
                  </a:txBody>
                  <a:tcPr marL="76200" marR="76200" marT="38100" marB="38100"/>
                </a:tc>
                <a:tc>
                  <a:txBody>
                    <a:bodyPr/>
                    <a:lstStyle/>
                    <a:p>
                      <a:pPr lvl="0">
                        <a:buNone/>
                      </a:pPr>
                      <a:r>
                        <a:rPr lang="it-IT" sz="700"/>
                        <a:t>...</a:t>
                      </a:r>
                    </a:p>
                  </a:txBody>
                  <a:tcPr marL="76200" marR="76200" marT="38100" marB="38100"/>
                </a:tc>
                <a:extLst>
                  <a:ext uri="{0D108BD9-81ED-4DB2-BD59-A6C34878D82A}">
                    <a16:rowId xmlns:a16="http://schemas.microsoft.com/office/drawing/2014/main" val="1234416214"/>
                  </a:ext>
                </a:extLst>
              </a:tr>
              <a:tr h="595963">
                <a:tc>
                  <a:txBody>
                    <a:bodyPr/>
                    <a:lstStyle/>
                    <a:p>
                      <a:r>
                        <a:rPr lang="it-IT" sz="700"/>
                        <a:t>...</a:t>
                      </a:r>
                    </a:p>
                  </a:txBody>
                  <a:tcPr marL="76200" marR="76200" marT="38100" marB="38100"/>
                </a:tc>
                <a:tc>
                  <a:txBody>
                    <a:bodyPr/>
                    <a:lstStyle/>
                    <a:p>
                      <a:r>
                        <a:rPr lang="it-IT" sz="700"/>
                        <a:t>...</a:t>
                      </a:r>
                    </a:p>
                  </a:txBody>
                  <a:tcPr marL="76200" marR="76200" marT="38100" marB="38100"/>
                </a:tc>
                <a:tc>
                  <a:txBody>
                    <a:bodyPr/>
                    <a:lstStyle/>
                    <a:p>
                      <a:r>
                        <a:rPr lang="it-IT" sz="700"/>
                        <a:t>...</a:t>
                      </a:r>
                    </a:p>
                  </a:txBody>
                  <a:tcPr marL="76200" marR="76200" marT="38100" marB="38100"/>
                </a:tc>
                <a:tc>
                  <a:txBody>
                    <a:bodyPr/>
                    <a:lstStyle/>
                    <a:p>
                      <a:pPr lvl="0">
                        <a:buNone/>
                      </a:pPr>
                      <a:r>
                        <a:rPr lang="it-IT" sz="700"/>
                        <a:t>...</a:t>
                      </a:r>
                    </a:p>
                  </a:txBody>
                  <a:tcPr marL="76200" marR="76200" marT="38100" marB="38100"/>
                </a:tc>
                <a:extLst>
                  <a:ext uri="{0D108BD9-81ED-4DB2-BD59-A6C34878D82A}">
                    <a16:rowId xmlns:a16="http://schemas.microsoft.com/office/drawing/2014/main" val="3654931482"/>
                  </a:ext>
                </a:extLst>
              </a:tr>
            </a:tbl>
          </a:graphicData>
        </a:graphic>
      </p:graphicFrame>
      <p:sp>
        <p:nvSpPr>
          <p:cNvPr id="4" name="TextBox 3">
            <a:extLst>
              <a:ext uri="{FF2B5EF4-FFF2-40B4-BE49-F238E27FC236}">
                <a16:creationId xmlns:a16="http://schemas.microsoft.com/office/drawing/2014/main" id="{725A18C8-E6F0-458E-B969-08703E0E0721}"/>
              </a:ext>
            </a:extLst>
          </p:cNvPr>
          <p:cNvSpPr txBox="1"/>
          <p:nvPr/>
        </p:nvSpPr>
        <p:spPr>
          <a:xfrm>
            <a:off x="9575375" y="220469"/>
            <a:ext cx="376058" cy="451342"/>
          </a:xfrm>
          <a:prstGeom prst="rect">
            <a:avLst/>
          </a:prstGeom>
          <a:noFill/>
        </p:spPr>
        <p:txBody>
          <a:bodyPr wrap="square" rtlCol="0">
            <a:spAutoFit/>
          </a:bodyPr>
          <a:lstStyle/>
          <a:p>
            <a:r>
              <a:rPr lang="en-US" sz="2333">
                <a:solidFill>
                  <a:schemeClr val="bg1"/>
                </a:solidFill>
                <a:latin typeface="Arial" panose="020B0604020202020204" pitchFamily="34" charset="0"/>
                <a:cs typeface="Arial" panose="020B0604020202020204" pitchFamily="34" charset="0"/>
              </a:rPr>
              <a:t>4</a:t>
            </a:r>
          </a:p>
        </p:txBody>
      </p:sp>
    </p:spTree>
    <p:extLst>
      <p:ext uri="{BB962C8B-B14F-4D97-AF65-F5344CB8AC3E}">
        <p14:creationId xmlns:p14="http://schemas.microsoft.com/office/powerpoint/2010/main" val="52798231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a:extLst>
              <a:ext uri="{FF2B5EF4-FFF2-40B4-BE49-F238E27FC236}">
                <a16:creationId xmlns:a16="http://schemas.microsoft.com/office/drawing/2014/main" id="{A25E1382-09DB-AE0E-DF91-915DF1873B2C}"/>
              </a:ext>
            </a:extLst>
          </p:cNvPr>
          <p:cNvSpPr>
            <a:spLocks noGrp="1"/>
          </p:cNvSpPr>
          <p:nvPr>
            <p:ph idx="1"/>
          </p:nvPr>
        </p:nvSpPr>
        <p:spPr>
          <a:xfrm>
            <a:off x="61594" y="2393413"/>
            <a:ext cx="4947413" cy="1365880"/>
          </a:xfrm>
        </p:spPr>
        <p:txBody>
          <a:bodyPr vert="horz" lIns="76200" tIns="38100" rIns="76200" bIns="38100" rtlCol="0" anchor="t">
            <a:noAutofit/>
          </a:bodyPr>
          <a:lstStyle/>
          <a:p>
            <a:r>
              <a:rPr lang="it-IT" sz="1667" b="1" err="1">
                <a:solidFill>
                  <a:srgbClr val="CA1EA9"/>
                </a:solidFill>
              </a:rPr>
              <a:t>Hosts</a:t>
            </a:r>
            <a:r>
              <a:rPr lang="it-IT" sz="1667" b="1"/>
              <a:t> </a:t>
            </a:r>
            <a:r>
              <a:rPr lang="it-IT" sz="1667"/>
              <a:t>are the endpoints of the network, </a:t>
            </a:r>
            <a:r>
              <a:rPr lang="it-IT" sz="1667" err="1"/>
              <a:t>they</a:t>
            </a:r>
            <a:r>
              <a:rPr lang="it-IT" sz="1667"/>
              <a:t> are the source and </a:t>
            </a:r>
            <a:r>
              <a:rPr lang="it-IT" sz="1667" err="1"/>
              <a:t>destination</a:t>
            </a:r>
            <a:r>
              <a:rPr lang="it-IT" sz="1667"/>
              <a:t> of the data </a:t>
            </a:r>
            <a:r>
              <a:rPr lang="it-IT" sz="1667" err="1"/>
              <a:t>plane</a:t>
            </a:r>
            <a:r>
              <a:rPr lang="it-IT" sz="1667"/>
              <a:t> </a:t>
            </a:r>
            <a:r>
              <a:rPr lang="it-IT" sz="1667" err="1"/>
              <a:t>traffic</a:t>
            </a:r>
            <a:r>
              <a:rPr lang="it-IT" sz="1667"/>
              <a:t>. </a:t>
            </a:r>
            <a:r>
              <a:rPr lang="it-IT" sz="1667" err="1"/>
              <a:t>Although</a:t>
            </a:r>
            <a:r>
              <a:rPr lang="it-IT" sz="1667"/>
              <a:t> </a:t>
            </a:r>
            <a:r>
              <a:rPr lang="it-IT" sz="1667" err="1"/>
              <a:t>hosts</a:t>
            </a:r>
            <a:r>
              <a:rPr lang="it-IT" sz="1667"/>
              <a:t> are </a:t>
            </a:r>
            <a:r>
              <a:rPr lang="it-IT" sz="1667" err="1"/>
              <a:t>not</a:t>
            </a:r>
            <a:r>
              <a:rPr lang="it-IT" sz="1667"/>
              <a:t> </a:t>
            </a:r>
            <a:r>
              <a:rPr lang="it-IT" sz="1667" err="1"/>
              <a:t>specific</a:t>
            </a:r>
            <a:r>
              <a:rPr lang="it-IT" sz="1667"/>
              <a:t> </a:t>
            </a:r>
            <a:r>
              <a:rPr lang="it-IT" sz="1667" err="1"/>
              <a:t>elements</a:t>
            </a:r>
            <a:r>
              <a:rPr lang="it-IT" sz="1667"/>
              <a:t> of the SDN </a:t>
            </a:r>
            <a:r>
              <a:rPr lang="it-IT" sz="1667" err="1"/>
              <a:t>architecture</a:t>
            </a:r>
            <a:r>
              <a:rPr lang="it-IT" sz="1667"/>
              <a:t>, in </a:t>
            </a:r>
            <a:r>
              <a:rPr lang="it-IT" sz="1667" err="1"/>
              <a:t>our</a:t>
            </a:r>
            <a:r>
              <a:rPr lang="it-IT" sz="1667"/>
              <a:t> case study </a:t>
            </a:r>
            <a:r>
              <a:rPr lang="it-IT" sz="1667" err="1"/>
              <a:t>they</a:t>
            </a:r>
            <a:r>
              <a:rPr lang="it-IT" sz="1667"/>
              <a:t> are part of the model.</a:t>
            </a:r>
          </a:p>
        </p:txBody>
      </p:sp>
      <p:sp>
        <p:nvSpPr>
          <p:cNvPr id="8" name="Titolo 1">
            <a:extLst>
              <a:ext uri="{FF2B5EF4-FFF2-40B4-BE49-F238E27FC236}">
                <a16:creationId xmlns:a16="http://schemas.microsoft.com/office/drawing/2014/main" id="{889782C4-8034-4ADE-67D2-35264CFB2AA1}"/>
              </a:ext>
            </a:extLst>
          </p:cNvPr>
          <p:cNvSpPr txBox="1">
            <a:spLocks/>
          </p:cNvSpPr>
          <p:nvPr/>
        </p:nvSpPr>
        <p:spPr>
          <a:xfrm>
            <a:off x="208567" y="88757"/>
            <a:ext cx="6196092" cy="966251"/>
          </a:xfrm>
          <a:prstGeom prst="rect">
            <a:avLst/>
          </a:prstGeom>
        </p:spPr>
        <p:txBody>
          <a:bodyPr vert="horz" lIns="76200" tIns="38100" rIns="76200" bIns="38100" rtlCol="0" anchor="t" anchorCtr="0">
            <a:normAutofit/>
          </a:bodyPr>
          <a:lstStyle>
            <a:lvl1pPr marL="0" indent="0" algn="l" defTabSz="457200" rtl="0" eaLnBrk="1" latinLnBrk="0" hangingPunct="1">
              <a:spcBef>
                <a:spcPct val="0"/>
              </a:spcBef>
              <a:buNone/>
              <a:defRPr sz="2200" b="1" kern="1200">
                <a:solidFill>
                  <a:schemeClr val="bg1"/>
                </a:solidFill>
                <a:latin typeface="Arial"/>
                <a:ea typeface="+mj-ea"/>
                <a:cs typeface="Arial"/>
              </a:defRPr>
            </a:lvl1pPr>
          </a:lstStyle>
          <a:p>
            <a:r>
              <a:rPr lang="it-IT" sz="2333"/>
              <a:t>Software </a:t>
            </a:r>
            <a:r>
              <a:rPr lang="it-IT" sz="2333" err="1"/>
              <a:t>Defined</a:t>
            </a:r>
            <a:r>
              <a:rPr lang="it-IT" sz="2333"/>
              <a:t> Network</a:t>
            </a:r>
          </a:p>
        </p:txBody>
      </p:sp>
      <p:sp>
        <p:nvSpPr>
          <p:cNvPr id="9" name="TextBox 8">
            <a:extLst>
              <a:ext uri="{FF2B5EF4-FFF2-40B4-BE49-F238E27FC236}">
                <a16:creationId xmlns:a16="http://schemas.microsoft.com/office/drawing/2014/main" id="{0320EF80-FB72-7D87-4B34-7CB25626539B}"/>
              </a:ext>
            </a:extLst>
          </p:cNvPr>
          <p:cNvSpPr txBox="1"/>
          <p:nvPr/>
        </p:nvSpPr>
        <p:spPr>
          <a:xfrm>
            <a:off x="208568" y="446176"/>
            <a:ext cx="4719033" cy="435953"/>
          </a:xfrm>
          <a:prstGeom prst="rect">
            <a:avLst/>
          </a:prstGeom>
          <a:noFill/>
        </p:spPr>
        <p:txBody>
          <a:bodyPr wrap="square" lIns="76200" tIns="38100" rIns="76200" bIns="38100" rtlCol="0" anchor="t">
            <a:spAutoFit/>
          </a:bodyPr>
          <a:lstStyle/>
          <a:p>
            <a:r>
              <a:rPr lang="it-IT" sz="2333" err="1">
                <a:solidFill>
                  <a:schemeClr val="bg1"/>
                </a:solidFill>
              </a:rPr>
              <a:t>Hosts</a:t>
            </a:r>
            <a:endParaRPr lang="it-IT" sz="2333">
              <a:solidFill>
                <a:schemeClr val="bg1"/>
              </a:solidFill>
              <a:ea typeface="+mn-lt"/>
            </a:endParaRPr>
          </a:p>
        </p:txBody>
      </p:sp>
      <p:pic>
        <p:nvPicPr>
          <p:cNvPr id="6" name="Immagine 3" descr="Immagine che contiene diagramma&#10;&#10;Descrizione generata automaticamente">
            <a:extLst>
              <a:ext uri="{FF2B5EF4-FFF2-40B4-BE49-F238E27FC236}">
                <a16:creationId xmlns:a16="http://schemas.microsoft.com/office/drawing/2014/main" id="{61197CED-3E19-CBAB-4E5E-E2B505EFBC26}"/>
              </a:ext>
            </a:extLst>
          </p:cNvPr>
          <p:cNvPicPr>
            <a:picLocks noChangeAspect="1"/>
          </p:cNvPicPr>
          <p:nvPr/>
        </p:nvPicPr>
        <p:blipFill rotWithShape="1">
          <a:blip r:embed="rId3"/>
          <a:srcRect l="1389" r="6790" b="-395"/>
          <a:stretch/>
        </p:blipFill>
        <p:spPr>
          <a:xfrm>
            <a:off x="5360012" y="1882918"/>
            <a:ext cx="4550710" cy="1949185"/>
          </a:xfrm>
          <a:prstGeom prst="rect">
            <a:avLst/>
          </a:prstGeom>
        </p:spPr>
      </p:pic>
      <p:pic>
        <p:nvPicPr>
          <p:cNvPr id="2" name="Immagine 3" descr="Immagine che contiene diagramma&#10;&#10;Descrizione generata automaticamente">
            <a:extLst>
              <a:ext uri="{FF2B5EF4-FFF2-40B4-BE49-F238E27FC236}">
                <a16:creationId xmlns:a16="http://schemas.microsoft.com/office/drawing/2014/main" id="{0523D2CA-DAA6-961A-B6AA-935CC944B689}"/>
              </a:ext>
            </a:extLst>
          </p:cNvPr>
          <p:cNvPicPr>
            <a:picLocks noChangeAspect="1"/>
          </p:cNvPicPr>
          <p:nvPr/>
        </p:nvPicPr>
        <p:blipFill rotWithShape="1">
          <a:blip r:embed="rId3"/>
          <a:srcRect l="6327" t="40711" r="76852" b="2767"/>
          <a:stretch/>
        </p:blipFill>
        <p:spPr>
          <a:xfrm>
            <a:off x="5604831" y="2670930"/>
            <a:ext cx="833665" cy="1097383"/>
          </a:xfrm>
          <a:prstGeom prst="rect">
            <a:avLst/>
          </a:prstGeom>
        </p:spPr>
      </p:pic>
      <p:pic>
        <p:nvPicPr>
          <p:cNvPr id="4" name="Immagine 3" descr="Immagine che contiene diagramma&#10;&#10;Descrizione generata automaticamente">
            <a:extLst>
              <a:ext uri="{FF2B5EF4-FFF2-40B4-BE49-F238E27FC236}">
                <a16:creationId xmlns:a16="http://schemas.microsoft.com/office/drawing/2014/main" id="{18150359-6505-EABC-5B3D-C96E38595B6D}"/>
              </a:ext>
            </a:extLst>
          </p:cNvPr>
          <p:cNvPicPr>
            <a:picLocks noChangeAspect="1"/>
          </p:cNvPicPr>
          <p:nvPr/>
        </p:nvPicPr>
        <p:blipFill rotWithShape="1">
          <a:blip r:embed="rId3"/>
          <a:srcRect l="73765" t="50350" r="11265" b="10672"/>
          <a:stretch/>
        </p:blipFill>
        <p:spPr>
          <a:xfrm>
            <a:off x="8948145" y="2857500"/>
            <a:ext cx="741884" cy="756761"/>
          </a:xfrm>
          <a:prstGeom prst="rect">
            <a:avLst/>
          </a:prstGeom>
        </p:spPr>
      </p:pic>
      <p:sp>
        <p:nvSpPr>
          <p:cNvPr id="7" name="Rectangle 6">
            <a:extLst>
              <a:ext uri="{FF2B5EF4-FFF2-40B4-BE49-F238E27FC236}">
                <a16:creationId xmlns:a16="http://schemas.microsoft.com/office/drawing/2014/main" id="{31691073-E3A8-0847-64B4-8331D3F913A2}"/>
              </a:ext>
            </a:extLst>
          </p:cNvPr>
          <p:cNvSpPr/>
          <p:nvPr/>
        </p:nvSpPr>
        <p:spPr>
          <a:xfrm>
            <a:off x="5710159" y="2706719"/>
            <a:ext cx="616214" cy="545072"/>
          </a:xfrm>
          <a:prstGeom prst="rect">
            <a:avLst/>
          </a:prstGeom>
          <a:noFill/>
          <a:ln w="38100">
            <a:solidFill>
              <a:srgbClr val="CA1EA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67">
              <a:solidFill>
                <a:srgbClr val="CA1EA9"/>
              </a:solidFill>
            </a:endParaRPr>
          </a:p>
        </p:txBody>
      </p:sp>
      <p:sp>
        <p:nvSpPr>
          <p:cNvPr id="10" name="Rectangle 9">
            <a:extLst>
              <a:ext uri="{FF2B5EF4-FFF2-40B4-BE49-F238E27FC236}">
                <a16:creationId xmlns:a16="http://schemas.microsoft.com/office/drawing/2014/main" id="{F58F8FC1-3BE5-DE5D-D49A-94EEA58E19D3}"/>
              </a:ext>
            </a:extLst>
          </p:cNvPr>
          <p:cNvSpPr/>
          <p:nvPr/>
        </p:nvSpPr>
        <p:spPr>
          <a:xfrm>
            <a:off x="5647616" y="3083583"/>
            <a:ext cx="616214" cy="545072"/>
          </a:xfrm>
          <a:prstGeom prst="rect">
            <a:avLst/>
          </a:prstGeom>
          <a:noFill/>
          <a:ln w="38100">
            <a:solidFill>
              <a:srgbClr val="CA1EA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67">
              <a:solidFill>
                <a:srgbClr val="CA1EA9"/>
              </a:solidFill>
            </a:endParaRPr>
          </a:p>
        </p:txBody>
      </p:sp>
      <p:sp>
        <p:nvSpPr>
          <p:cNvPr id="11" name="Rectangle 10">
            <a:extLst>
              <a:ext uri="{FF2B5EF4-FFF2-40B4-BE49-F238E27FC236}">
                <a16:creationId xmlns:a16="http://schemas.microsoft.com/office/drawing/2014/main" id="{A1471C6D-B4AE-1C0C-1633-3CEA12793939}"/>
              </a:ext>
            </a:extLst>
          </p:cNvPr>
          <p:cNvSpPr/>
          <p:nvPr/>
        </p:nvSpPr>
        <p:spPr>
          <a:xfrm>
            <a:off x="8977436" y="2905575"/>
            <a:ext cx="616214" cy="545072"/>
          </a:xfrm>
          <a:prstGeom prst="rect">
            <a:avLst/>
          </a:prstGeom>
          <a:noFill/>
          <a:ln w="38100">
            <a:solidFill>
              <a:srgbClr val="CA1EA9"/>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167">
              <a:solidFill>
                <a:srgbClr val="CA1EA9"/>
              </a:solidFill>
            </a:endParaRPr>
          </a:p>
        </p:txBody>
      </p:sp>
      <p:sp>
        <p:nvSpPr>
          <p:cNvPr id="12" name="TextBox 11">
            <a:extLst>
              <a:ext uri="{FF2B5EF4-FFF2-40B4-BE49-F238E27FC236}">
                <a16:creationId xmlns:a16="http://schemas.microsoft.com/office/drawing/2014/main" id="{A26794A3-030A-9BB9-6122-3C65421EF67F}"/>
              </a:ext>
            </a:extLst>
          </p:cNvPr>
          <p:cNvSpPr txBox="1"/>
          <p:nvPr/>
        </p:nvSpPr>
        <p:spPr>
          <a:xfrm>
            <a:off x="9575375" y="220469"/>
            <a:ext cx="376058" cy="451342"/>
          </a:xfrm>
          <a:prstGeom prst="rect">
            <a:avLst/>
          </a:prstGeom>
          <a:noFill/>
        </p:spPr>
        <p:txBody>
          <a:bodyPr wrap="square" rtlCol="0">
            <a:spAutoFit/>
          </a:bodyPr>
          <a:lstStyle/>
          <a:p>
            <a:r>
              <a:rPr lang="en-US" sz="2333">
                <a:solidFill>
                  <a:schemeClr val="bg1"/>
                </a:solidFill>
                <a:latin typeface="Arial" panose="020B0604020202020204" pitchFamily="34" charset="0"/>
                <a:cs typeface="Arial" panose="020B0604020202020204" pitchFamily="34" charset="0"/>
              </a:rPr>
              <a:t>5</a:t>
            </a:r>
          </a:p>
        </p:txBody>
      </p:sp>
    </p:spTree>
    <p:extLst>
      <p:ext uri="{BB962C8B-B14F-4D97-AF65-F5344CB8AC3E}">
        <p14:creationId xmlns:p14="http://schemas.microsoft.com/office/powerpoint/2010/main" val="154853402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grpSp>
        <p:nvGrpSpPr>
          <p:cNvPr id="2" name="Gruppo 1">
            <a:extLst>
              <a:ext uri="{FF2B5EF4-FFF2-40B4-BE49-F238E27FC236}">
                <a16:creationId xmlns:a16="http://schemas.microsoft.com/office/drawing/2014/main" id="{29C0BF9C-6AEC-CAF3-14A1-394B6022D71D}"/>
              </a:ext>
            </a:extLst>
          </p:cNvPr>
          <p:cNvGrpSpPr/>
          <p:nvPr/>
        </p:nvGrpSpPr>
        <p:grpSpPr>
          <a:xfrm>
            <a:off x="5723474" y="0"/>
            <a:ext cx="4436526" cy="5715000"/>
            <a:chOff x="5723474" y="0"/>
            <a:chExt cx="4436526" cy="5715000"/>
          </a:xfrm>
        </p:grpSpPr>
        <p:sp>
          <p:nvSpPr>
            <p:cNvPr id="4" name="Rettangolo 3">
              <a:extLst>
                <a:ext uri="{FF2B5EF4-FFF2-40B4-BE49-F238E27FC236}">
                  <a16:creationId xmlns:a16="http://schemas.microsoft.com/office/drawing/2014/main" id="{07945BCF-9F14-49CA-BA0E-3AC233796831}"/>
                </a:ext>
              </a:extLst>
            </p:cNvPr>
            <p:cNvSpPr/>
            <p:nvPr/>
          </p:nvSpPr>
          <p:spPr>
            <a:xfrm>
              <a:off x="5723475" y="0"/>
              <a:ext cx="4436525" cy="5715000"/>
            </a:xfrm>
            <a:prstGeom prst="rect">
              <a:avLst/>
            </a:prstGeom>
            <a:solidFill>
              <a:srgbClr val="1F5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Google Shape;292;p39">
              <a:extLst>
                <a:ext uri="{FF2B5EF4-FFF2-40B4-BE49-F238E27FC236}">
                  <a16:creationId xmlns:a16="http://schemas.microsoft.com/office/drawing/2014/main" id="{89B0D64A-EF0D-9EE4-80AA-D9FF52166E03}"/>
                </a:ext>
              </a:extLst>
            </p:cNvPr>
            <p:cNvPicPr preferRelativeResize="0"/>
            <p:nvPr/>
          </p:nvPicPr>
          <p:blipFill rotWithShape="1">
            <a:blip r:embed="rId3">
              <a:alphaModFix/>
              <a:extLst>
                <a:ext uri="{BEBA8EAE-BF5A-486C-A8C5-ECC9F3942E4B}">
                  <a14:imgProps xmlns:a14="http://schemas.microsoft.com/office/drawing/2010/main">
                    <a14:imgLayer r:embed="rId4">
                      <a14:imgEffect>
                        <a14:backgroundRemoval t="14277" b="85595" l="17640" r="57640">
                          <a14:foregroundMark x1="53600" y1="24776" x2="53960" y2="60627"/>
                          <a14:foregroundMark x1="54880" y1="34315" x2="56160" y2="62676"/>
                          <a14:foregroundMark x1="56160" y1="62676" x2="57640" y2="64213"/>
                        </a14:backgroundRemoval>
                      </a14:imgEffect>
                    </a14:imgLayer>
                  </a14:imgProps>
                </a:ext>
              </a:extLst>
            </a:blip>
            <a:srcRect l="13368" t="5357" r="43310" b="5357"/>
            <a:stretch/>
          </p:blipFill>
          <p:spPr>
            <a:xfrm>
              <a:off x="5723474" y="0"/>
              <a:ext cx="4436526" cy="5715000"/>
            </a:xfrm>
            <a:prstGeom prst="rect">
              <a:avLst/>
            </a:prstGeom>
            <a:noFill/>
            <a:ln>
              <a:noFill/>
            </a:ln>
            <a:effectLst>
              <a:outerShdw blurRad="50800" dist="38100" dir="2700000" algn="tl" rotWithShape="0">
                <a:prstClr val="black">
                  <a:alpha val="40000"/>
                </a:prstClr>
              </a:outerShdw>
            </a:effectLst>
          </p:spPr>
        </p:pic>
      </p:grpSp>
      <p:sp>
        <p:nvSpPr>
          <p:cNvPr id="293" name="Google Shape;293;p39"/>
          <p:cNvSpPr txBox="1">
            <a:spLocks noGrp="1"/>
          </p:cNvSpPr>
          <p:nvPr>
            <p:ph type="sldNum" idx="12"/>
          </p:nvPr>
        </p:nvSpPr>
        <p:spPr>
          <a:xfrm>
            <a:off x="9488463" y="5181352"/>
            <a:ext cx="548700" cy="437400"/>
          </a:xfrm>
          <a:prstGeom prst="rect">
            <a:avLst/>
          </a:prstGeom>
        </p:spPr>
        <p:txBody>
          <a:bodyPr spcFirstLastPara="1" wrap="square" lIns="91425" tIns="91425" rIns="91425" bIns="91425" anchor="ctr" anchorCtr="0">
            <a:noAutofit/>
          </a:bodyPr>
          <a:lstStyle/>
          <a:p>
            <a:fld id="{00000000-1234-1234-1234-123412341234}" type="slidenum">
              <a:rPr lang="it">
                <a:solidFill>
                  <a:schemeClr val="bg1"/>
                </a:solidFill>
              </a:rPr>
              <a:pPr/>
              <a:t>6</a:t>
            </a:fld>
            <a:endParaRPr>
              <a:solidFill>
                <a:schemeClr val="bg1"/>
              </a:solidFill>
            </a:endParaRPr>
          </a:p>
        </p:txBody>
      </p:sp>
      <p:sp>
        <p:nvSpPr>
          <p:cNvPr id="294" name="Google Shape;294;p39"/>
          <p:cNvSpPr txBox="1"/>
          <p:nvPr/>
        </p:nvSpPr>
        <p:spPr>
          <a:xfrm>
            <a:off x="851500" y="366125"/>
            <a:ext cx="3348000" cy="539400"/>
          </a:xfrm>
          <a:prstGeom prst="rect">
            <a:avLst/>
          </a:prstGeom>
          <a:noFill/>
          <a:ln>
            <a:noFill/>
          </a:ln>
        </p:spPr>
        <p:txBody>
          <a:bodyPr spcFirstLastPara="1" wrap="square" lIns="91425" tIns="91425" rIns="91425" bIns="91425" anchor="t" anchorCtr="0">
            <a:noAutofit/>
          </a:bodyPr>
          <a:lstStyle/>
          <a:p>
            <a:r>
              <a:rPr lang="it" sz="1100">
                <a:solidFill>
                  <a:srgbClr val="1F5C6C"/>
                </a:solidFill>
                <a:latin typeface="Titillium Web"/>
                <a:ea typeface="Titillium Web"/>
                <a:cs typeface="Titillium Web"/>
                <a:sym typeface="Titillium Web"/>
              </a:rPr>
              <a:t>LESSONS</a:t>
            </a:r>
            <a:endParaRPr sz="1100" b="1">
              <a:solidFill>
                <a:srgbClr val="1F5C6C"/>
              </a:solidFill>
              <a:latin typeface="Titillium Web"/>
              <a:ea typeface="Titillium Web"/>
              <a:cs typeface="Titillium Web"/>
              <a:sym typeface="Titillium Web"/>
            </a:endParaRPr>
          </a:p>
        </p:txBody>
      </p:sp>
      <p:sp>
        <p:nvSpPr>
          <p:cNvPr id="295" name="Google Shape;295;p39"/>
          <p:cNvSpPr txBox="1"/>
          <p:nvPr/>
        </p:nvSpPr>
        <p:spPr>
          <a:xfrm>
            <a:off x="1838752" y="1136863"/>
            <a:ext cx="3443100" cy="482200"/>
          </a:xfrm>
          <a:prstGeom prst="rect">
            <a:avLst/>
          </a:prstGeom>
          <a:noFill/>
          <a:ln>
            <a:noFill/>
          </a:ln>
        </p:spPr>
        <p:txBody>
          <a:bodyPr spcFirstLastPara="1" wrap="square" lIns="91425" tIns="91425" rIns="91425" bIns="91425" anchor="t" anchorCtr="0">
            <a:noAutofit/>
          </a:bodyPr>
          <a:lstStyle/>
          <a:p>
            <a:r>
              <a:rPr lang="it" sz="2200" b="1">
                <a:solidFill>
                  <a:srgbClr val="1F5C6C"/>
                </a:solidFill>
                <a:latin typeface="Titillium Web"/>
                <a:ea typeface="Titillium Web"/>
                <a:cs typeface="Titillium Web"/>
                <a:sym typeface="Titillium Web"/>
              </a:rPr>
              <a:t>Flipped Lecture</a:t>
            </a:r>
            <a:endParaRPr sz="2200" b="1">
              <a:solidFill>
                <a:srgbClr val="1F5C6C"/>
              </a:solidFill>
              <a:latin typeface="Titillium Web"/>
              <a:ea typeface="Titillium Web"/>
              <a:cs typeface="Titillium Web"/>
              <a:sym typeface="Titillium Web"/>
            </a:endParaRPr>
          </a:p>
        </p:txBody>
      </p:sp>
      <p:sp>
        <p:nvSpPr>
          <p:cNvPr id="297" name="Google Shape;297;p39"/>
          <p:cNvSpPr/>
          <p:nvPr/>
        </p:nvSpPr>
        <p:spPr>
          <a:xfrm>
            <a:off x="953375" y="985650"/>
            <a:ext cx="816300" cy="783900"/>
          </a:xfrm>
          <a:prstGeom prst="ellipse">
            <a:avLst/>
          </a:prstGeom>
          <a:solidFill>
            <a:srgbClr val="1F5C6C"/>
          </a:solidFill>
          <a:ln>
            <a:noFill/>
          </a:ln>
        </p:spPr>
        <p:txBody>
          <a:bodyPr spcFirstLastPara="1" wrap="square" lIns="91425" tIns="91425" rIns="91425" bIns="91425" anchor="ctr" anchorCtr="0">
            <a:noAutofit/>
          </a:bodyPr>
          <a:lstStyle/>
          <a:p>
            <a:endParaRPr/>
          </a:p>
        </p:txBody>
      </p:sp>
      <p:sp>
        <p:nvSpPr>
          <p:cNvPr id="298" name="Google Shape;298;p39"/>
          <p:cNvSpPr txBox="1"/>
          <p:nvPr/>
        </p:nvSpPr>
        <p:spPr>
          <a:xfrm>
            <a:off x="1156286" y="1371761"/>
            <a:ext cx="433200" cy="291000"/>
          </a:xfrm>
          <a:prstGeom prst="rect">
            <a:avLst/>
          </a:prstGeom>
          <a:noFill/>
          <a:ln>
            <a:noFill/>
          </a:ln>
        </p:spPr>
        <p:txBody>
          <a:bodyPr spcFirstLastPara="1" wrap="square" lIns="91425" tIns="91425" rIns="91425" bIns="91425" anchor="ctr" anchorCtr="0">
            <a:noAutofit/>
          </a:bodyPr>
          <a:lstStyle/>
          <a:p>
            <a:pPr algn="ctr">
              <a:lnSpc>
                <a:spcPct val="150000"/>
              </a:lnSpc>
            </a:pPr>
            <a:r>
              <a:rPr lang="it" sz="800">
                <a:solidFill>
                  <a:srgbClr val="FFFFFF"/>
                </a:solidFill>
                <a:latin typeface="Titillium Web ExtraLight"/>
                <a:ea typeface="Titillium Web ExtraLight"/>
                <a:cs typeface="Titillium Web ExtraLight"/>
                <a:sym typeface="Titillium Web ExtraLight"/>
              </a:rPr>
              <a:t>MIN</a:t>
            </a:r>
            <a:endParaRPr sz="800">
              <a:solidFill>
                <a:srgbClr val="FFFFFF"/>
              </a:solidFill>
              <a:latin typeface="Titillium Web ExtraLight"/>
              <a:ea typeface="Titillium Web ExtraLight"/>
              <a:cs typeface="Titillium Web ExtraLight"/>
              <a:sym typeface="Titillium Web ExtraLight"/>
            </a:endParaRPr>
          </a:p>
        </p:txBody>
      </p:sp>
      <p:sp>
        <p:nvSpPr>
          <p:cNvPr id="299" name="Google Shape;299;p39"/>
          <p:cNvSpPr txBox="1"/>
          <p:nvPr/>
        </p:nvSpPr>
        <p:spPr>
          <a:xfrm>
            <a:off x="1087141" y="1165428"/>
            <a:ext cx="548700" cy="291000"/>
          </a:xfrm>
          <a:prstGeom prst="rect">
            <a:avLst/>
          </a:prstGeom>
          <a:noFill/>
          <a:ln>
            <a:noFill/>
          </a:ln>
        </p:spPr>
        <p:txBody>
          <a:bodyPr spcFirstLastPara="1" wrap="square" lIns="91425" tIns="91425" rIns="91425" bIns="91425" anchor="ctr" anchorCtr="0">
            <a:noAutofit/>
          </a:bodyPr>
          <a:lstStyle/>
          <a:p>
            <a:pPr algn="ctr">
              <a:lnSpc>
                <a:spcPct val="150000"/>
              </a:lnSpc>
            </a:pPr>
            <a:r>
              <a:rPr lang="it" sz="2200" b="1">
                <a:solidFill>
                  <a:srgbClr val="FFFFFF"/>
                </a:solidFill>
                <a:latin typeface="Titillium Web"/>
                <a:ea typeface="Titillium Web"/>
                <a:cs typeface="Titillium Web"/>
                <a:sym typeface="Titillium Web"/>
              </a:rPr>
              <a:t>15</a:t>
            </a:r>
            <a:endParaRPr sz="2200" b="1">
              <a:solidFill>
                <a:srgbClr val="FFFFFF"/>
              </a:solidFill>
              <a:latin typeface="Titillium Web"/>
              <a:ea typeface="Titillium Web"/>
              <a:cs typeface="Titillium Web"/>
              <a:sym typeface="Titillium Web"/>
            </a:endParaRPr>
          </a:p>
        </p:txBody>
      </p:sp>
      <p:sp>
        <p:nvSpPr>
          <p:cNvPr id="300" name="Google Shape;300;p39"/>
          <p:cNvSpPr txBox="1"/>
          <p:nvPr/>
        </p:nvSpPr>
        <p:spPr>
          <a:xfrm>
            <a:off x="851500" y="1949328"/>
            <a:ext cx="4228500" cy="3669424"/>
          </a:xfrm>
          <a:prstGeom prst="rect">
            <a:avLst/>
          </a:prstGeom>
          <a:noFill/>
          <a:ln>
            <a:noFill/>
          </a:ln>
        </p:spPr>
        <p:txBody>
          <a:bodyPr spcFirstLastPara="1" wrap="square" lIns="91425" tIns="91425" rIns="91425" bIns="91425" anchor="t" anchorCtr="0">
            <a:noAutofit/>
          </a:bodyPr>
          <a:lstStyle/>
          <a:p>
            <a:pPr>
              <a:lnSpc>
                <a:spcPct val="115000"/>
              </a:lnSpc>
            </a:pPr>
            <a:r>
              <a:rPr lang="it-IT" sz="1800" b="1" dirty="0">
                <a:solidFill>
                  <a:srgbClr val="198596"/>
                </a:solidFill>
                <a:latin typeface="Titillium Web"/>
                <a:ea typeface="Titillium Web"/>
                <a:cs typeface="Titillium Web"/>
                <a:sym typeface="Titillium Web"/>
              </a:rPr>
              <a:t>PRE-REQUISITES</a:t>
            </a:r>
          </a:p>
          <a:p>
            <a:pPr>
              <a:lnSpc>
                <a:spcPct val="115000"/>
              </a:lnSpc>
            </a:pPr>
            <a:r>
              <a:rPr lang="en-US" sz="1200" dirty="0">
                <a:solidFill>
                  <a:srgbClr val="5A6772"/>
                </a:solidFill>
                <a:latin typeface="Titillium Web"/>
                <a:ea typeface="Titillium Web"/>
                <a:cs typeface="Titillium Web"/>
                <a:sym typeface="Titillium Web"/>
              </a:rPr>
              <a:t>First Lecture</a:t>
            </a:r>
            <a:endParaRPr lang="en-US" sz="1200" dirty="0">
              <a:solidFill>
                <a:srgbClr val="5A6772"/>
              </a:solidFill>
              <a:latin typeface="Titillium Web"/>
              <a:ea typeface="Titillium Web"/>
              <a:cs typeface="Titillium Web"/>
            </a:endParaRPr>
          </a:p>
          <a:p>
            <a:pPr>
              <a:lnSpc>
                <a:spcPct val="115000"/>
              </a:lnSpc>
            </a:pPr>
            <a:endParaRPr lang="en-US" sz="900" dirty="0">
              <a:solidFill>
                <a:srgbClr val="5A6772"/>
              </a:solidFill>
              <a:latin typeface="Titillium Web"/>
              <a:ea typeface="Titillium Web"/>
              <a:cs typeface="Titillium Web"/>
              <a:sym typeface="Titillium Web"/>
            </a:endParaRPr>
          </a:p>
          <a:p>
            <a:pPr>
              <a:lnSpc>
                <a:spcPct val="115000"/>
              </a:lnSpc>
            </a:pPr>
            <a:r>
              <a:rPr lang="it-IT" sz="1800" b="1" dirty="0">
                <a:solidFill>
                  <a:srgbClr val="198596"/>
                </a:solidFill>
                <a:latin typeface="Titillium Web"/>
                <a:ea typeface="Titillium Web"/>
                <a:cs typeface="Titillium Web"/>
                <a:sym typeface="Titillium Web"/>
              </a:rPr>
              <a:t>STRATEGIES</a:t>
            </a:r>
            <a:endParaRPr lang="it-IT" sz="1800" b="1" dirty="0">
              <a:solidFill>
                <a:srgbClr val="198596"/>
              </a:solidFill>
              <a:latin typeface="Titillium Web"/>
              <a:ea typeface="Titillium Web"/>
              <a:cs typeface="Titillium Web"/>
            </a:endParaRPr>
          </a:p>
          <a:p>
            <a:pPr>
              <a:lnSpc>
                <a:spcPct val="115000"/>
              </a:lnSpc>
            </a:pPr>
            <a:r>
              <a:rPr lang="it-IT" sz="1200" dirty="0">
                <a:solidFill>
                  <a:srgbClr val="5A6772"/>
                </a:solidFill>
                <a:latin typeface="Titillium Web"/>
                <a:ea typeface="Titillium Web"/>
                <a:cs typeface="Titillium Web"/>
                <a:sym typeface="Titillium Web"/>
              </a:rPr>
              <a:t>Explicit-</a:t>
            </a:r>
            <a:r>
              <a:rPr lang="it-IT" sz="1200" dirty="0" err="1">
                <a:solidFill>
                  <a:srgbClr val="5A6772"/>
                </a:solidFill>
                <a:latin typeface="Titillium Web"/>
                <a:ea typeface="Titillium Web"/>
                <a:cs typeface="Titillium Web"/>
                <a:sym typeface="Titillium Web"/>
              </a:rPr>
              <a:t>teaching</a:t>
            </a:r>
            <a:r>
              <a:rPr lang="it-IT" sz="1200" dirty="0">
                <a:solidFill>
                  <a:srgbClr val="5A6772"/>
                </a:solidFill>
                <a:latin typeface="Titillium Web"/>
                <a:ea typeface="Titillium Web"/>
                <a:cs typeface="Titillium Web"/>
                <a:sym typeface="Titillium Web"/>
              </a:rPr>
              <a:t>, </a:t>
            </a:r>
            <a:r>
              <a:rPr lang="it-IT" sz="1200" dirty="0" err="1">
                <a:solidFill>
                  <a:srgbClr val="5A6772"/>
                </a:solidFill>
                <a:latin typeface="Titillium Web"/>
                <a:ea typeface="Titillium Web"/>
                <a:cs typeface="Titillium Web"/>
                <a:sym typeface="Titillium Web"/>
              </a:rPr>
              <a:t>questioning</a:t>
            </a:r>
            <a:r>
              <a:rPr lang="it-IT" sz="1200" dirty="0">
                <a:solidFill>
                  <a:srgbClr val="5A6772"/>
                </a:solidFill>
                <a:latin typeface="Titillium Web"/>
                <a:ea typeface="Titillium Web"/>
                <a:cs typeface="Titillium Web"/>
                <a:sym typeface="Titillium Web"/>
              </a:rPr>
              <a:t> and feedback.</a:t>
            </a:r>
            <a:endParaRPr lang="it-IT" sz="1200" dirty="0">
              <a:solidFill>
                <a:srgbClr val="5A6772"/>
              </a:solidFill>
              <a:latin typeface="Titillium Web"/>
              <a:ea typeface="Titillium Web"/>
              <a:cs typeface="Titillium Web"/>
            </a:endParaRPr>
          </a:p>
          <a:p>
            <a:pPr>
              <a:lnSpc>
                <a:spcPct val="115000"/>
              </a:lnSpc>
            </a:pPr>
            <a:endParaRPr lang="it-IT" sz="800" b="1">
              <a:solidFill>
                <a:srgbClr val="5A6772"/>
              </a:solidFill>
              <a:latin typeface="Titillium Web"/>
              <a:ea typeface="Titillium Web"/>
              <a:cs typeface="Titillium Web"/>
              <a:sym typeface="Titillium Web"/>
            </a:endParaRPr>
          </a:p>
          <a:p>
            <a:pPr>
              <a:lnSpc>
                <a:spcPct val="115000"/>
              </a:lnSpc>
            </a:pPr>
            <a:r>
              <a:rPr lang="it-IT" sz="1800" b="1" dirty="0">
                <a:solidFill>
                  <a:srgbClr val="198596"/>
                </a:solidFill>
                <a:latin typeface="Titillium Web"/>
                <a:ea typeface="Titillium Web"/>
                <a:cs typeface="Titillium Web"/>
                <a:sym typeface="Titillium Web"/>
              </a:rPr>
              <a:t>TOPICS</a:t>
            </a:r>
            <a:endParaRPr lang="it-IT" sz="1800" b="1" dirty="0">
              <a:solidFill>
                <a:srgbClr val="198596"/>
              </a:solidFill>
              <a:latin typeface="Titillium Web"/>
              <a:ea typeface="Titillium Web"/>
              <a:cs typeface="Titillium Web"/>
            </a:endParaRPr>
          </a:p>
          <a:p>
            <a:pPr>
              <a:lnSpc>
                <a:spcPct val="115000"/>
              </a:lnSpc>
            </a:pPr>
            <a:r>
              <a:rPr lang="en-US" sz="1200" dirty="0">
                <a:solidFill>
                  <a:srgbClr val="5A6772"/>
                </a:solidFill>
                <a:latin typeface="Titillium Web"/>
                <a:ea typeface="Titillium Web"/>
                <a:cs typeface="Titillium Web"/>
                <a:sym typeface="Titillium Web"/>
              </a:rPr>
              <a:t>- Alloy 6 temporal operators (past and future) (15 min.)</a:t>
            </a:r>
            <a:endParaRPr lang="en-US" sz="1200" dirty="0">
              <a:solidFill>
                <a:srgbClr val="5A6772"/>
              </a:solidFill>
              <a:latin typeface="Titillium Web"/>
              <a:ea typeface="Titillium Web"/>
              <a:cs typeface="Titillium Web"/>
            </a:endParaRPr>
          </a:p>
          <a:p>
            <a:pPr>
              <a:lnSpc>
                <a:spcPct val="115000"/>
              </a:lnSpc>
            </a:pPr>
            <a:endParaRPr lang="it-IT" sz="800" b="1">
              <a:solidFill>
                <a:srgbClr val="01CCD2"/>
              </a:solidFill>
              <a:latin typeface="Titillium Web"/>
              <a:ea typeface="Titillium Web"/>
              <a:cs typeface="Titillium Web"/>
              <a:sym typeface="Titillium Web"/>
            </a:endParaRPr>
          </a:p>
          <a:p>
            <a:pPr>
              <a:lnSpc>
                <a:spcPct val="115000"/>
              </a:lnSpc>
            </a:pPr>
            <a:r>
              <a:rPr lang="it-IT" sz="1800" b="1" dirty="0">
                <a:solidFill>
                  <a:srgbClr val="198596"/>
                </a:solidFill>
                <a:latin typeface="Titillium Web"/>
                <a:ea typeface="Titillium Web"/>
                <a:cs typeface="Titillium Web"/>
                <a:sym typeface="Titillium Web"/>
              </a:rPr>
              <a:t>LEARNING OUTCOMES</a:t>
            </a:r>
            <a:endParaRPr lang="it-IT" sz="1800" b="1" dirty="0">
              <a:solidFill>
                <a:srgbClr val="198596"/>
              </a:solidFill>
              <a:latin typeface="Titillium Web"/>
              <a:ea typeface="Titillium Web"/>
              <a:cs typeface="Titillium Web"/>
            </a:endParaRPr>
          </a:p>
          <a:p>
            <a:pPr>
              <a:lnSpc>
                <a:spcPct val="115000"/>
              </a:lnSpc>
            </a:pPr>
            <a:r>
              <a:rPr lang="en-US" sz="1200" dirty="0">
                <a:solidFill>
                  <a:srgbClr val="5A6772"/>
                </a:solidFill>
                <a:latin typeface="Titillium Web"/>
                <a:ea typeface="Titillium Web"/>
                <a:cs typeface="Titillium Web"/>
                <a:sym typeface="Titillium Web"/>
              </a:rPr>
              <a:t>- Usage of Alloy 6 temporal connectives with awareness</a:t>
            </a:r>
            <a:br>
              <a:rPr lang="en-US" sz="1200" dirty="0">
                <a:latin typeface="Titillium Web"/>
                <a:ea typeface="Titillium Web"/>
                <a:cs typeface="Titillium Web"/>
              </a:rPr>
            </a:br>
            <a:r>
              <a:rPr lang="en-US" sz="1200" dirty="0">
                <a:solidFill>
                  <a:srgbClr val="5A6772"/>
                </a:solidFill>
                <a:latin typeface="Titillium Web"/>
                <a:ea typeface="Titillium Web"/>
                <a:cs typeface="Titillium Web"/>
                <a:sym typeface="Titillium Web"/>
              </a:rPr>
              <a:t>- Ability to deal with Alloy 6 new keywords</a:t>
            </a:r>
            <a:endParaRPr lang="en-US" sz="1200" dirty="0">
              <a:solidFill>
                <a:srgbClr val="5A6772"/>
              </a:solidFill>
              <a:latin typeface="Titillium Web"/>
              <a:ea typeface="Titillium Web"/>
              <a:cs typeface="Titillium Web"/>
            </a:endParaRPr>
          </a:p>
        </p:txBody>
      </p:sp>
      <p:sp>
        <p:nvSpPr>
          <p:cNvPr id="6" name="CasellaDiTesto 2">
            <a:extLst>
              <a:ext uri="{FF2B5EF4-FFF2-40B4-BE49-F238E27FC236}">
                <a16:creationId xmlns:a16="http://schemas.microsoft.com/office/drawing/2014/main" id="{FC3B1D7D-66AE-465F-7EE5-9FFF2E1F6B59}"/>
              </a:ext>
            </a:extLst>
          </p:cNvPr>
          <p:cNvSpPr txBox="1"/>
          <p:nvPr/>
        </p:nvSpPr>
        <p:spPr>
          <a:xfrm>
            <a:off x="3422950" y="1992995"/>
            <a:ext cx="4572000" cy="616323"/>
          </a:xfrm>
          <a:prstGeom prst="rect">
            <a:avLst/>
          </a:prstGeom>
          <a:noFill/>
        </p:spPr>
        <p:txBody>
          <a:bodyPr wrap="square">
            <a:spAutoFit/>
          </a:bodyPr>
          <a:lstStyle/>
          <a:p>
            <a:pPr>
              <a:lnSpc>
                <a:spcPct val="115000"/>
              </a:lnSpc>
            </a:pPr>
            <a:r>
              <a:rPr lang="it-IT" sz="1800" b="1">
                <a:solidFill>
                  <a:srgbClr val="198596"/>
                </a:solidFill>
                <a:latin typeface="Titillium Web"/>
                <a:ea typeface="Titillium Web"/>
                <a:cs typeface="Titillium Web"/>
                <a:sym typeface="Titillium Web"/>
              </a:rPr>
              <a:t>MATERIALS</a:t>
            </a:r>
          </a:p>
          <a:p>
            <a:pPr>
              <a:lnSpc>
                <a:spcPct val="115000"/>
              </a:lnSpc>
            </a:pPr>
            <a:r>
              <a:rPr lang="it-IT" sz="1200" err="1">
                <a:solidFill>
                  <a:srgbClr val="5A6772"/>
                </a:solidFill>
                <a:latin typeface="Titillium Web"/>
                <a:ea typeface="Titillium Web"/>
                <a:cs typeface="Titillium Web"/>
                <a:sym typeface="Titillium Web"/>
              </a:rPr>
              <a:t>Powerpoint</a:t>
            </a:r>
            <a:r>
              <a:rPr lang="it-IT" sz="1200">
                <a:solidFill>
                  <a:srgbClr val="5A6772"/>
                </a:solidFill>
                <a:latin typeface="Titillium Web"/>
                <a:ea typeface="Titillium Web"/>
                <a:cs typeface="Titillium Web"/>
                <a:sym typeface="Titillium Web"/>
              </a:rPr>
              <a:t> slides and Video</a:t>
            </a:r>
            <a:endParaRPr lang="it-IT" sz="1200" b="1">
              <a:solidFill>
                <a:srgbClr val="01CCD2"/>
              </a:solidFill>
              <a:latin typeface="Titillium Web"/>
              <a:ea typeface="Titillium Web"/>
              <a:cs typeface="Titillium Web"/>
              <a:sym typeface="Titillium Web"/>
            </a:endParaRPr>
          </a:p>
        </p:txBody>
      </p:sp>
      <mc:AlternateContent xmlns:mc="http://schemas.openxmlformats.org/markup-compatibility/2006" xmlns:psez="http://schemas.microsoft.com/office/powerpoint/2016/sectionzoom">
        <mc:Choice Requires="psez">
          <p:graphicFrame>
            <p:nvGraphicFramePr>
              <p:cNvPr id="8" name="Anteprima della sezione 7">
                <a:extLst>
                  <a:ext uri="{FF2B5EF4-FFF2-40B4-BE49-F238E27FC236}">
                    <a16:creationId xmlns:a16="http://schemas.microsoft.com/office/drawing/2014/main" id="{FFFB6254-BECD-CF1C-A694-066DDBAA0109}"/>
                  </a:ext>
                </a:extLst>
              </p:cNvPr>
              <p:cNvGraphicFramePr>
                <a:graphicFrameLocks noChangeAspect="1"/>
              </p:cNvGraphicFramePr>
              <p:nvPr>
                <p:extLst>
                  <p:ext uri="{D42A27DB-BD31-4B8C-83A1-F6EECF244321}">
                    <p14:modId xmlns:p14="http://schemas.microsoft.com/office/powerpoint/2010/main" val="3429055888"/>
                  </p:ext>
                </p:extLst>
              </p:nvPr>
            </p:nvGraphicFramePr>
            <p:xfrm>
              <a:off x="7045111" y="1234953"/>
              <a:ext cx="5136092" cy="2889052"/>
            </p:xfrm>
            <a:graphic>
              <a:graphicData uri="http://schemas.microsoft.com/office/powerpoint/2016/sectionzoom">
                <psez:sectionZm>
                  <psez:sectionZmObj sectionId="{B60B17B3-7137-438A-9198-33400D9D4F23}">
                    <psez:zmPr id="{C83351C5-66ED-49B1-AB4C-16036A50EE51}" transitionDur="1000">
                      <p166:blipFill xmlns:p166="http://schemas.microsoft.com/office/powerpoint/2016/6/main">
                        <a:blip r:embed="rId5"/>
                        <a:stretch>
                          <a:fillRect/>
                        </a:stretch>
                      </p166:blipFill>
                      <p166:spPr xmlns:p166="http://schemas.microsoft.com/office/powerpoint/2016/6/main">
                        <a:xfrm>
                          <a:off x="0" y="0"/>
                          <a:ext cx="5136092" cy="2889052"/>
                        </a:xfrm>
                        <a:prstGeom prst="rect">
                          <a:avLst/>
                        </a:prstGeom>
                        <a:ln w="3175">
                          <a:solidFill>
                            <a:prstClr val="ltGray"/>
                          </a:solidFill>
                        </a:ln>
                      </p166:spPr>
                    </psez:zmPr>
                  </psez:sectionZmObj>
                </psez:sectionZm>
              </a:graphicData>
            </a:graphic>
          </p:graphicFrame>
        </mc:Choice>
        <mc:Fallback xmlns="">
          <p:pic>
            <p:nvPicPr>
              <p:cNvPr id="8" name="Anteprima della sezione 7">
                <a:hlinkClick r:id="rId6" action="ppaction://hlinksldjump"/>
                <a:extLst>
                  <a:ext uri="{FF2B5EF4-FFF2-40B4-BE49-F238E27FC236}">
                    <a16:creationId xmlns:a16="http://schemas.microsoft.com/office/drawing/2014/main" id="{FFFB6254-BECD-CF1C-A694-066DDBAA0109}"/>
                  </a:ext>
                </a:extLst>
              </p:cNvPr>
              <p:cNvPicPr>
                <a:picLocks noGrp="1" noRot="1" noChangeAspect="1" noMove="1" noResize="1" noEditPoints="1" noAdjustHandles="1" noChangeArrowheads="1" noChangeShapeType="1"/>
              </p:cNvPicPr>
              <p:nvPr/>
            </p:nvPicPr>
            <p:blipFill>
              <a:blip r:embed="rId7"/>
              <a:stretch>
                <a:fillRect/>
              </a:stretch>
            </p:blipFill>
            <p:spPr>
              <a:xfrm>
                <a:off x="7045111" y="1234953"/>
                <a:ext cx="5136092" cy="2889052"/>
              </a:xfrm>
              <a:prstGeom prst="rect">
                <a:avLst/>
              </a:prstGeom>
              <a:ln w="3175">
                <a:solidFill>
                  <a:prstClr val="ltGray"/>
                </a:solidFill>
              </a:ln>
            </p:spPr>
          </p:pic>
        </mc:Fallback>
      </mc:AlternateContent>
    </p:spTree>
    <p:extLst>
      <p:ext uri="{BB962C8B-B14F-4D97-AF65-F5344CB8AC3E}">
        <p14:creationId xmlns:p14="http://schemas.microsoft.com/office/powerpoint/2010/main" val="2738423032"/>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grpSp>
        <p:nvGrpSpPr>
          <p:cNvPr id="2" name="Gruppo 1">
            <a:extLst>
              <a:ext uri="{FF2B5EF4-FFF2-40B4-BE49-F238E27FC236}">
                <a16:creationId xmlns:a16="http://schemas.microsoft.com/office/drawing/2014/main" id="{52155E7E-66CF-2E42-8FF1-B6C032E86ED3}"/>
              </a:ext>
            </a:extLst>
          </p:cNvPr>
          <p:cNvGrpSpPr/>
          <p:nvPr/>
        </p:nvGrpSpPr>
        <p:grpSpPr>
          <a:xfrm>
            <a:off x="5723474" y="0"/>
            <a:ext cx="4436526" cy="5715000"/>
            <a:chOff x="5723474" y="0"/>
            <a:chExt cx="4436526" cy="5715000"/>
          </a:xfrm>
        </p:grpSpPr>
        <p:sp>
          <p:nvSpPr>
            <p:cNvPr id="4" name="Rettangolo 3">
              <a:extLst>
                <a:ext uri="{FF2B5EF4-FFF2-40B4-BE49-F238E27FC236}">
                  <a16:creationId xmlns:a16="http://schemas.microsoft.com/office/drawing/2014/main" id="{2DABA150-531F-BCDD-746B-49FB5192D7E6}"/>
                </a:ext>
              </a:extLst>
            </p:cNvPr>
            <p:cNvSpPr/>
            <p:nvPr/>
          </p:nvSpPr>
          <p:spPr>
            <a:xfrm>
              <a:off x="5723475" y="0"/>
              <a:ext cx="4436525" cy="5715000"/>
            </a:xfrm>
            <a:prstGeom prst="rect">
              <a:avLst/>
            </a:prstGeom>
            <a:solidFill>
              <a:srgbClr val="1F5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Google Shape;292;p39">
              <a:extLst>
                <a:ext uri="{FF2B5EF4-FFF2-40B4-BE49-F238E27FC236}">
                  <a16:creationId xmlns:a16="http://schemas.microsoft.com/office/drawing/2014/main" id="{7206CF88-4988-9EF4-FDA1-1BA8EDE9924A}"/>
                </a:ext>
              </a:extLst>
            </p:cNvPr>
            <p:cNvPicPr preferRelativeResize="0"/>
            <p:nvPr/>
          </p:nvPicPr>
          <p:blipFill rotWithShape="1">
            <a:blip r:embed="rId3">
              <a:alphaModFix/>
              <a:extLst>
                <a:ext uri="{BEBA8EAE-BF5A-486C-A8C5-ECC9F3942E4B}">
                  <a14:imgProps xmlns:a14="http://schemas.microsoft.com/office/drawing/2010/main">
                    <a14:imgLayer r:embed="rId4">
                      <a14:imgEffect>
                        <a14:backgroundRemoval t="14277" b="85595" l="17640" r="57640">
                          <a14:foregroundMark x1="53600" y1="24776" x2="53960" y2="60627"/>
                          <a14:foregroundMark x1="54880" y1="34315" x2="56160" y2="62676"/>
                          <a14:foregroundMark x1="56160" y1="62676" x2="57640" y2="64213"/>
                        </a14:backgroundRemoval>
                      </a14:imgEffect>
                    </a14:imgLayer>
                  </a14:imgProps>
                </a:ext>
              </a:extLst>
            </a:blip>
            <a:srcRect l="13368" t="5357" r="43310" b="5357"/>
            <a:stretch/>
          </p:blipFill>
          <p:spPr>
            <a:xfrm>
              <a:off x="5723474" y="0"/>
              <a:ext cx="4436526" cy="5715000"/>
            </a:xfrm>
            <a:prstGeom prst="rect">
              <a:avLst/>
            </a:prstGeom>
            <a:noFill/>
            <a:ln>
              <a:noFill/>
            </a:ln>
            <a:effectLst>
              <a:outerShdw blurRad="50800" dist="38100" dir="2700000" algn="tl" rotWithShape="0">
                <a:prstClr val="black">
                  <a:alpha val="40000"/>
                </a:prstClr>
              </a:outerShdw>
            </a:effectLst>
          </p:spPr>
        </p:pic>
      </p:grpSp>
      <p:sp>
        <p:nvSpPr>
          <p:cNvPr id="293" name="Google Shape;293;p39"/>
          <p:cNvSpPr txBox="1">
            <a:spLocks noGrp="1"/>
          </p:cNvSpPr>
          <p:nvPr>
            <p:ph type="sldNum" idx="12"/>
          </p:nvPr>
        </p:nvSpPr>
        <p:spPr>
          <a:xfrm>
            <a:off x="9494808" y="5181352"/>
            <a:ext cx="548700" cy="437400"/>
          </a:xfrm>
          <a:prstGeom prst="rect">
            <a:avLst/>
          </a:prstGeom>
        </p:spPr>
        <p:txBody>
          <a:bodyPr spcFirstLastPara="1" wrap="square" lIns="91425" tIns="91425" rIns="91425" bIns="91425" anchor="ctr" anchorCtr="0">
            <a:noAutofit/>
          </a:bodyPr>
          <a:lstStyle/>
          <a:p>
            <a:fld id="{00000000-1234-1234-1234-123412341234}" type="slidenum">
              <a:rPr lang="it">
                <a:solidFill>
                  <a:schemeClr val="bg1"/>
                </a:solidFill>
              </a:rPr>
              <a:pPr/>
              <a:t>7</a:t>
            </a:fld>
            <a:endParaRPr>
              <a:solidFill>
                <a:schemeClr val="bg1"/>
              </a:solidFill>
            </a:endParaRPr>
          </a:p>
        </p:txBody>
      </p:sp>
      <p:sp>
        <p:nvSpPr>
          <p:cNvPr id="294" name="Google Shape;294;p39"/>
          <p:cNvSpPr txBox="1"/>
          <p:nvPr/>
        </p:nvSpPr>
        <p:spPr>
          <a:xfrm>
            <a:off x="851500" y="366125"/>
            <a:ext cx="3348000" cy="539400"/>
          </a:xfrm>
          <a:prstGeom prst="rect">
            <a:avLst/>
          </a:prstGeom>
          <a:noFill/>
          <a:ln>
            <a:noFill/>
          </a:ln>
        </p:spPr>
        <p:txBody>
          <a:bodyPr spcFirstLastPara="1" wrap="square" lIns="91425" tIns="91425" rIns="91425" bIns="91425" anchor="t" anchorCtr="0">
            <a:noAutofit/>
          </a:bodyPr>
          <a:lstStyle/>
          <a:p>
            <a:r>
              <a:rPr lang="it" sz="1100">
                <a:solidFill>
                  <a:srgbClr val="1F5C6C"/>
                </a:solidFill>
                <a:latin typeface="Titillium Web"/>
                <a:ea typeface="Titillium Web"/>
                <a:cs typeface="Titillium Web"/>
                <a:sym typeface="Titillium Web"/>
              </a:rPr>
              <a:t>LESSONS</a:t>
            </a:r>
            <a:endParaRPr sz="1100" b="1">
              <a:solidFill>
                <a:srgbClr val="1F5C6C"/>
              </a:solidFill>
              <a:latin typeface="Titillium Web"/>
              <a:ea typeface="Titillium Web"/>
              <a:cs typeface="Titillium Web"/>
              <a:sym typeface="Titillium Web"/>
            </a:endParaRPr>
          </a:p>
        </p:txBody>
      </p:sp>
      <p:sp>
        <p:nvSpPr>
          <p:cNvPr id="295" name="Google Shape;295;p39"/>
          <p:cNvSpPr txBox="1"/>
          <p:nvPr/>
        </p:nvSpPr>
        <p:spPr>
          <a:xfrm>
            <a:off x="1838752" y="1136863"/>
            <a:ext cx="3443100" cy="482200"/>
          </a:xfrm>
          <a:prstGeom prst="rect">
            <a:avLst/>
          </a:prstGeom>
          <a:noFill/>
          <a:ln>
            <a:noFill/>
          </a:ln>
        </p:spPr>
        <p:txBody>
          <a:bodyPr spcFirstLastPara="1" wrap="square" lIns="91425" tIns="91425" rIns="91425" bIns="91425" anchor="t" anchorCtr="0">
            <a:noAutofit/>
          </a:bodyPr>
          <a:lstStyle/>
          <a:p>
            <a:r>
              <a:rPr lang="it" sz="2200" b="1">
                <a:solidFill>
                  <a:srgbClr val="1F5C6C"/>
                </a:solidFill>
                <a:latin typeface="Titillium Web"/>
                <a:ea typeface="Titillium Web"/>
                <a:cs typeface="Titillium Web"/>
                <a:sym typeface="Titillium Web"/>
              </a:rPr>
              <a:t>Second Theoretical Lecture</a:t>
            </a:r>
            <a:endParaRPr sz="2200" b="1">
              <a:solidFill>
                <a:srgbClr val="1F5C6C"/>
              </a:solidFill>
              <a:latin typeface="Titillium Web"/>
              <a:ea typeface="Titillium Web"/>
              <a:cs typeface="Titillium Web"/>
              <a:sym typeface="Titillium Web"/>
            </a:endParaRPr>
          </a:p>
        </p:txBody>
      </p:sp>
      <p:sp>
        <p:nvSpPr>
          <p:cNvPr id="297" name="Google Shape;297;p39"/>
          <p:cNvSpPr/>
          <p:nvPr/>
        </p:nvSpPr>
        <p:spPr>
          <a:xfrm>
            <a:off x="953375" y="985650"/>
            <a:ext cx="816300" cy="783900"/>
          </a:xfrm>
          <a:prstGeom prst="ellipse">
            <a:avLst/>
          </a:prstGeom>
          <a:solidFill>
            <a:srgbClr val="1F5C6C"/>
          </a:solidFill>
          <a:ln>
            <a:noFill/>
          </a:ln>
        </p:spPr>
        <p:txBody>
          <a:bodyPr spcFirstLastPara="1" wrap="square" lIns="91425" tIns="91425" rIns="91425" bIns="91425" anchor="ctr" anchorCtr="0">
            <a:noAutofit/>
          </a:bodyPr>
          <a:lstStyle/>
          <a:p>
            <a:endParaRPr/>
          </a:p>
        </p:txBody>
      </p:sp>
      <p:sp>
        <p:nvSpPr>
          <p:cNvPr id="298" name="Google Shape;298;p39"/>
          <p:cNvSpPr txBox="1"/>
          <p:nvPr/>
        </p:nvSpPr>
        <p:spPr>
          <a:xfrm>
            <a:off x="1156286" y="1371761"/>
            <a:ext cx="433200" cy="291000"/>
          </a:xfrm>
          <a:prstGeom prst="rect">
            <a:avLst/>
          </a:prstGeom>
          <a:noFill/>
          <a:ln>
            <a:noFill/>
          </a:ln>
        </p:spPr>
        <p:txBody>
          <a:bodyPr spcFirstLastPara="1" wrap="square" lIns="91425" tIns="91425" rIns="91425" bIns="91425" anchor="ctr" anchorCtr="0">
            <a:noAutofit/>
          </a:bodyPr>
          <a:lstStyle/>
          <a:p>
            <a:pPr algn="ctr">
              <a:lnSpc>
                <a:spcPct val="150000"/>
              </a:lnSpc>
            </a:pPr>
            <a:r>
              <a:rPr lang="it" sz="800">
                <a:solidFill>
                  <a:srgbClr val="FFFFFF"/>
                </a:solidFill>
                <a:latin typeface="Titillium Web ExtraLight"/>
                <a:ea typeface="Titillium Web ExtraLight"/>
                <a:cs typeface="Titillium Web ExtraLight"/>
                <a:sym typeface="Titillium Web ExtraLight"/>
              </a:rPr>
              <a:t>MIN</a:t>
            </a:r>
            <a:endParaRPr sz="800">
              <a:solidFill>
                <a:srgbClr val="FFFFFF"/>
              </a:solidFill>
              <a:latin typeface="Titillium Web ExtraLight"/>
              <a:ea typeface="Titillium Web ExtraLight"/>
              <a:cs typeface="Titillium Web ExtraLight"/>
              <a:sym typeface="Titillium Web ExtraLight"/>
            </a:endParaRPr>
          </a:p>
        </p:txBody>
      </p:sp>
      <p:sp>
        <p:nvSpPr>
          <p:cNvPr id="299" name="Google Shape;299;p39"/>
          <p:cNvSpPr txBox="1"/>
          <p:nvPr/>
        </p:nvSpPr>
        <p:spPr>
          <a:xfrm>
            <a:off x="1087141" y="1165428"/>
            <a:ext cx="548700" cy="291000"/>
          </a:xfrm>
          <a:prstGeom prst="rect">
            <a:avLst/>
          </a:prstGeom>
          <a:noFill/>
          <a:ln>
            <a:noFill/>
          </a:ln>
        </p:spPr>
        <p:txBody>
          <a:bodyPr spcFirstLastPara="1" wrap="square" lIns="91425" tIns="91425" rIns="91425" bIns="91425" anchor="ctr" anchorCtr="0">
            <a:noAutofit/>
          </a:bodyPr>
          <a:lstStyle/>
          <a:p>
            <a:pPr algn="ctr">
              <a:lnSpc>
                <a:spcPct val="150000"/>
              </a:lnSpc>
            </a:pPr>
            <a:r>
              <a:rPr lang="it" sz="2200" b="1">
                <a:solidFill>
                  <a:srgbClr val="FFFFFF"/>
                </a:solidFill>
                <a:latin typeface="Titillium Web"/>
                <a:ea typeface="Titillium Web"/>
                <a:cs typeface="Titillium Web"/>
                <a:sym typeface="Titillium Web"/>
              </a:rPr>
              <a:t>45</a:t>
            </a:r>
            <a:endParaRPr sz="2200" b="1">
              <a:solidFill>
                <a:srgbClr val="FFFFFF"/>
              </a:solidFill>
              <a:latin typeface="Titillium Web"/>
              <a:ea typeface="Titillium Web"/>
              <a:cs typeface="Titillium Web"/>
              <a:sym typeface="Titillium Web"/>
            </a:endParaRPr>
          </a:p>
        </p:txBody>
      </p:sp>
      <p:sp>
        <p:nvSpPr>
          <p:cNvPr id="300" name="Google Shape;300;p39"/>
          <p:cNvSpPr txBox="1"/>
          <p:nvPr/>
        </p:nvSpPr>
        <p:spPr>
          <a:xfrm>
            <a:off x="851500" y="1949328"/>
            <a:ext cx="4430352" cy="3669424"/>
          </a:xfrm>
          <a:prstGeom prst="rect">
            <a:avLst/>
          </a:prstGeom>
          <a:noFill/>
          <a:ln>
            <a:noFill/>
          </a:ln>
        </p:spPr>
        <p:txBody>
          <a:bodyPr spcFirstLastPara="1" wrap="square" lIns="91425" tIns="91425" rIns="91425" bIns="91425" anchor="t" anchorCtr="0">
            <a:noAutofit/>
          </a:bodyPr>
          <a:lstStyle/>
          <a:p>
            <a:pPr>
              <a:lnSpc>
                <a:spcPct val="115000"/>
              </a:lnSpc>
            </a:pPr>
            <a:r>
              <a:rPr lang="it-IT" sz="1800" b="1">
                <a:solidFill>
                  <a:srgbClr val="198596"/>
                </a:solidFill>
                <a:latin typeface="Titillium Web"/>
                <a:ea typeface="Titillium Web"/>
                <a:cs typeface="Titillium Web"/>
                <a:sym typeface="Titillium Web"/>
              </a:rPr>
              <a:t>PRE-REQUISITES</a:t>
            </a:r>
          </a:p>
          <a:p>
            <a:pPr>
              <a:lnSpc>
                <a:spcPct val="115000"/>
              </a:lnSpc>
            </a:pPr>
            <a:r>
              <a:rPr lang="en-US" sz="1200">
                <a:solidFill>
                  <a:srgbClr val="5A6772"/>
                </a:solidFill>
                <a:latin typeface="Titillium Web"/>
                <a:ea typeface="Titillium Web"/>
                <a:cs typeface="Titillium Web"/>
                <a:sym typeface="Titillium Web"/>
              </a:rPr>
              <a:t>First lecture and Flipped lecture</a:t>
            </a:r>
          </a:p>
          <a:p>
            <a:pPr>
              <a:lnSpc>
                <a:spcPct val="115000"/>
              </a:lnSpc>
            </a:pPr>
            <a:r>
              <a:rPr lang="en-US" sz="900">
                <a:solidFill>
                  <a:srgbClr val="5A6772"/>
                </a:solidFill>
                <a:latin typeface="Titillium Web"/>
                <a:ea typeface="Titillium Web"/>
                <a:cs typeface="Titillium Web"/>
                <a:sym typeface="Titillium Web"/>
              </a:rPr>
              <a:t> </a:t>
            </a:r>
          </a:p>
          <a:p>
            <a:pPr>
              <a:lnSpc>
                <a:spcPct val="115000"/>
              </a:lnSpc>
            </a:pPr>
            <a:r>
              <a:rPr lang="it-IT" sz="1800" b="1">
                <a:solidFill>
                  <a:srgbClr val="198596"/>
                </a:solidFill>
                <a:latin typeface="Titillium Web"/>
                <a:ea typeface="Titillium Web"/>
                <a:cs typeface="Titillium Web"/>
                <a:sym typeface="Titillium Web"/>
              </a:rPr>
              <a:t>STRATEGIES</a:t>
            </a:r>
          </a:p>
          <a:p>
            <a:pPr>
              <a:lnSpc>
                <a:spcPct val="115000"/>
              </a:lnSpc>
            </a:pPr>
            <a:r>
              <a:rPr lang="it-IT" sz="1200" err="1">
                <a:solidFill>
                  <a:srgbClr val="5A6772"/>
                </a:solidFill>
                <a:latin typeface="Titillium Web"/>
                <a:ea typeface="Titillium Web"/>
                <a:cs typeface="Titillium Web"/>
                <a:sym typeface="Titillium Web"/>
              </a:rPr>
              <a:t>Structuring</a:t>
            </a:r>
            <a:r>
              <a:rPr lang="it-IT" sz="1200">
                <a:solidFill>
                  <a:srgbClr val="5A6772"/>
                </a:solidFill>
                <a:latin typeface="Titillium Web"/>
                <a:ea typeface="Titillium Web"/>
                <a:cs typeface="Titillium Web"/>
                <a:sym typeface="Titillium Web"/>
              </a:rPr>
              <a:t> </a:t>
            </a:r>
            <a:r>
              <a:rPr lang="it-IT" sz="1200" err="1">
                <a:solidFill>
                  <a:srgbClr val="5A6772"/>
                </a:solidFill>
                <a:latin typeface="Titillium Web"/>
                <a:ea typeface="Titillium Web"/>
                <a:cs typeface="Titillium Web"/>
                <a:sym typeface="Titillium Web"/>
              </a:rPr>
              <a:t>lesson</a:t>
            </a:r>
            <a:r>
              <a:rPr lang="it-IT" sz="1200">
                <a:solidFill>
                  <a:srgbClr val="5A6772"/>
                </a:solidFill>
                <a:latin typeface="Titillium Web"/>
                <a:ea typeface="Titillium Web"/>
                <a:cs typeface="Titillium Web"/>
                <a:sym typeface="Titillium Web"/>
              </a:rPr>
              <a:t>, peer and </a:t>
            </a:r>
            <a:r>
              <a:rPr lang="it-IT" sz="1200" err="1">
                <a:solidFill>
                  <a:srgbClr val="5A6772"/>
                </a:solidFill>
                <a:latin typeface="Titillium Web"/>
                <a:ea typeface="Titillium Web"/>
                <a:cs typeface="Titillium Web"/>
                <a:sym typeface="Titillium Web"/>
              </a:rPr>
              <a:t>teacher</a:t>
            </a:r>
            <a:r>
              <a:rPr lang="it-IT" sz="1200">
                <a:solidFill>
                  <a:srgbClr val="5A6772"/>
                </a:solidFill>
                <a:latin typeface="Titillium Web"/>
                <a:ea typeface="Titillium Web"/>
                <a:cs typeface="Titillium Web"/>
                <a:sym typeface="Titillium Web"/>
              </a:rPr>
              <a:t> feedback (</a:t>
            </a:r>
            <a:r>
              <a:rPr lang="it-IT" sz="1200" err="1">
                <a:solidFill>
                  <a:srgbClr val="5A6772"/>
                </a:solidFill>
                <a:latin typeface="Titillium Web"/>
                <a:ea typeface="Titillium Web"/>
                <a:cs typeface="Titillium Web"/>
                <a:sym typeface="Titillium Web"/>
              </a:rPr>
              <a:t>quizzes</a:t>
            </a:r>
            <a:r>
              <a:rPr lang="it-IT" sz="1200">
                <a:solidFill>
                  <a:srgbClr val="5A6772"/>
                </a:solidFill>
                <a:latin typeface="Titillium Web"/>
                <a:ea typeface="Titillium Web"/>
                <a:cs typeface="Titillium Web"/>
                <a:sym typeface="Titillium Web"/>
              </a:rPr>
              <a:t>), </a:t>
            </a:r>
          </a:p>
          <a:p>
            <a:pPr>
              <a:lnSpc>
                <a:spcPct val="115000"/>
              </a:lnSpc>
            </a:pPr>
            <a:r>
              <a:rPr lang="it-IT" sz="1200" err="1">
                <a:solidFill>
                  <a:srgbClr val="5A6772"/>
                </a:solidFill>
                <a:latin typeface="Titillium Web"/>
                <a:ea typeface="Titillium Web"/>
                <a:cs typeface="Titillium Web"/>
                <a:sym typeface="Titillium Web"/>
              </a:rPr>
              <a:t>traffic</a:t>
            </a:r>
            <a:r>
              <a:rPr lang="it-IT" sz="1200">
                <a:solidFill>
                  <a:srgbClr val="5A6772"/>
                </a:solidFill>
                <a:latin typeface="Titillium Web"/>
                <a:ea typeface="Titillium Web"/>
                <a:cs typeface="Titillium Web"/>
                <a:sym typeface="Titillium Web"/>
              </a:rPr>
              <a:t>-light </a:t>
            </a:r>
            <a:r>
              <a:rPr lang="it-IT" sz="1200" err="1">
                <a:solidFill>
                  <a:srgbClr val="5A6772"/>
                </a:solidFill>
                <a:latin typeface="Titillium Web"/>
                <a:ea typeface="Titillium Web"/>
                <a:cs typeface="Titillium Web"/>
                <a:sym typeface="Titillium Web"/>
              </a:rPr>
              <a:t>questioning</a:t>
            </a:r>
            <a:endParaRPr lang="it-IT" sz="1200">
              <a:solidFill>
                <a:srgbClr val="5A6772"/>
              </a:solidFill>
              <a:latin typeface="Titillium Web"/>
              <a:ea typeface="Titillium Web"/>
              <a:cs typeface="Titillium Web"/>
              <a:sym typeface="Titillium Web"/>
            </a:endParaRPr>
          </a:p>
          <a:p>
            <a:pPr>
              <a:lnSpc>
                <a:spcPct val="115000"/>
              </a:lnSpc>
            </a:pPr>
            <a:r>
              <a:rPr lang="en-US" sz="800">
                <a:solidFill>
                  <a:srgbClr val="5A6772"/>
                </a:solidFill>
                <a:latin typeface="Titillium Web"/>
                <a:ea typeface="Titillium Web"/>
                <a:cs typeface="Titillium Web"/>
                <a:sym typeface="Titillium Web"/>
              </a:rPr>
              <a:t> </a:t>
            </a:r>
            <a:endParaRPr lang="it-IT" sz="800" b="1">
              <a:solidFill>
                <a:srgbClr val="5A6772"/>
              </a:solidFill>
              <a:latin typeface="Titillium Web"/>
              <a:ea typeface="Titillium Web"/>
              <a:cs typeface="Titillium Web"/>
              <a:sym typeface="Titillium Web"/>
            </a:endParaRPr>
          </a:p>
          <a:p>
            <a:pPr>
              <a:lnSpc>
                <a:spcPct val="115000"/>
              </a:lnSpc>
            </a:pPr>
            <a:r>
              <a:rPr lang="it-IT" sz="1800" b="1">
                <a:solidFill>
                  <a:srgbClr val="198596"/>
                </a:solidFill>
                <a:latin typeface="Titillium Web"/>
                <a:ea typeface="Titillium Web"/>
                <a:cs typeface="Titillium Web"/>
                <a:sym typeface="Titillium Web"/>
              </a:rPr>
              <a:t>TOPICS</a:t>
            </a:r>
          </a:p>
          <a:p>
            <a:pPr>
              <a:lnSpc>
                <a:spcPct val="115000"/>
              </a:lnSpc>
            </a:pPr>
            <a:r>
              <a:rPr lang="en-US" sz="1200">
                <a:solidFill>
                  <a:srgbClr val="5A6772"/>
                </a:solidFill>
                <a:latin typeface="Titillium Web"/>
                <a:ea typeface="Titillium Web"/>
                <a:cs typeface="Titillium Web"/>
                <a:sym typeface="Titillium Web"/>
              </a:rPr>
              <a:t>- Quizzes about the previous and flipped lecture content (20 min.)</a:t>
            </a:r>
          </a:p>
          <a:p>
            <a:pPr>
              <a:lnSpc>
                <a:spcPct val="115000"/>
              </a:lnSpc>
            </a:pPr>
            <a:r>
              <a:rPr lang="en-US" sz="1200">
                <a:solidFill>
                  <a:srgbClr val="5A6772"/>
                </a:solidFill>
                <a:latin typeface="Titillium Web"/>
                <a:ea typeface="Titillium Web"/>
                <a:cs typeface="Titillium Web"/>
                <a:sym typeface="Titillium Web"/>
              </a:rPr>
              <a:t>- Alloy 6 time horizon, new visualizer and concurrency (25 min.)</a:t>
            </a:r>
          </a:p>
          <a:p>
            <a:pPr>
              <a:lnSpc>
                <a:spcPct val="115000"/>
              </a:lnSpc>
            </a:pPr>
            <a:r>
              <a:rPr lang="en-US" sz="800">
                <a:solidFill>
                  <a:srgbClr val="5A6772"/>
                </a:solidFill>
                <a:latin typeface="Titillium Web"/>
                <a:ea typeface="Titillium Web"/>
                <a:cs typeface="Titillium Web"/>
                <a:sym typeface="Titillium Web"/>
              </a:rPr>
              <a:t> </a:t>
            </a:r>
            <a:endParaRPr lang="it-IT" sz="800" b="1">
              <a:solidFill>
                <a:srgbClr val="01CCD2"/>
              </a:solidFill>
              <a:latin typeface="Titillium Web"/>
              <a:ea typeface="Titillium Web"/>
              <a:cs typeface="Titillium Web"/>
              <a:sym typeface="Titillium Web"/>
            </a:endParaRPr>
          </a:p>
          <a:p>
            <a:pPr>
              <a:lnSpc>
                <a:spcPct val="115000"/>
              </a:lnSpc>
            </a:pPr>
            <a:r>
              <a:rPr lang="it-IT" sz="1800" b="1">
                <a:solidFill>
                  <a:srgbClr val="198596"/>
                </a:solidFill>
                <a:latin typeface="Titillium Web"/>
                <a:ea typeface="Titillium Web"/>
                <a:cs typeface="Titillium Web"/>
                <a:sym typeface="Titillium Web"/>
              </a:rPr>
              <a:t>LEARNING</a:t>
            </a:r>
            <a:r>
              <a:rPr lang="it-IT" sz="1800" b="1">
                <a:solidFill>
                  <a:srgbClr val="01CCD2"/>
                </a:solidFill>
                <a:latin typeface="Titillium Web"/>
                <a:ea typeface="Titillium Web"/>
                <a:cs typeface="Titillium Web"/>
                <a:sym typeface="Titillium Web"/>
              </a:rPr>
              <a:t> </a:t>
            </a:r>
            <a:r>
              <a:rPr lang="it-IT" sz="1800" b="1">
                <a:solidFill>
                  <a:srgbClr val="198596"/>
                </a:solidFill>
                <a:latin typeface="Titillium Web"/>
                <a:ea typeface="Titillium Web"/>
                <a:cs typeface="Titillium Web"/>
                <a:sym typeface="Titillium Web"/>
              </a:rPr>
              <a:t>OUTCOMES</a:t>
            </a:r>
          </a:p>
          <a:p>
            <a:pPr marL="171450" indent="-171450">
              <a:lnSpc>
                <a:spcPct val="115000"/>
              </a:lnSpc>
              <a:buFontTx/>
              <a:buChar char="-"/>
            </a:pPr>
            <a:r>
              <a:rPr lang="en-US" sz="1200">
                <a:solidFill>
                  <a:srgbClr val="5A6772"/>
                </a:solidFill>
                <a:latin typeface="Titillium Web"/>
                <a:ea typeface="Titillium Web"/>
                <a:cs typeface="Titillium Web"/>
                <a:sym typeface="Titillium Web"/>
              </a:rPr>
              <a:t>Self evaluation of Alloy 6 through quizzes</a:t>
            </a:r>
          </a:p>
          <a:p>
            <a:pPr marL="171450" indent="-171450">
              <a:lnSpc>
                <a:spcPct val="115000"/>
              </a:lnSpc>
              <a:buFontTx/>
              <a:buChar char="-"/>
            </a:pPr>
            <a:r>
              <a:rPr lang="en-US" sz="1200">
                <a:solidFill>
                  <a:srgbClr val="5A6772"/>
                </a:solidFill>
                <a:latin typeface="Titillium Web"/>
                <a:ea typeface="Titillium Web"/>
                <a:cs typeface="Titillium Web"/>
                <a:sym typeface="Titillium Web"/>
              </a:rPr>
              <a:t>Knowledge of Alloy 6 concepts and possibilities</a:t>
            </a:r>
          </a:p>
        </p:txBody>
      </p:sp>
      <p:sp>
        <p:nvSpPr>
          <p:cNvPr id="3" name="CasellaDiTesto 2">
            <a:extLst>
              <a:ext uri="{FF2B5EF4-FFF2-40B4-BE49-F238E27FC236}">
                <a16:creationId xmlns:a16="http://schemas.microsoft.com/office/drawing/2014/main" id="{C25CBB60-2A41-BE87-5A0F-8F3B3B84E2C8}"/>
              </a:ext>
            </a:extLst>
          </p:cNvPr>
          <p:cNvSpPr txBox="1"/>
          <p:nvPr/>
        </p:nvSpPr>
        <p:spPr>
          <a:xfrm>
            <a:off x="3422950" y="1992995"/>
            <a:ext cx="4572000" cy="616323"/>
          </a:xfrm>
          <a:prstGeom prst="rect">
            <a:avLst/>
          </a:prstGeom>
          <a:noFill/>
        </p:spPr>
        <p:txBody>
          <a:bodyPr wrap="square">
            <a:spAutoFit/>
          </a:bodyPr>
          <a:lstStyle/>
          <a:p>
            <a:pPr>
              <a:lnSpc>
                <a:spcPct val="115000"/>
              </a:lnSpc>
            </a:pPr>
            <a:r>
              <a:rPr lang="it-IT" sz="1800" b="1">
                <a:solidFill>
                  <a:srgbClr val="198596"/>
                </a:solidFill>
                <a:latin typeface="Titillium Web"/>
                <a:ea typeface="Titillium Web"/>
                <a:cs typeface="Titillium Web"/>
                <a:sym typeface="Titillium Web"/>
              </a:rPr>
              <a:t>MATERIALS</a:t>
            </a:r>
          </a:p>
          <a:p>
            <a:pPr>
              <a:lnSpc>
                <a:spcPct val="115000"/>
              </a:lnSpc>
            </a:pPr>
            <a:r>
              <a:rPr lang="it-IT" sz="1200" err="1">
                <a:solidFill>
                  <a:srgbClr val="5A6772"/>
                </a:solidFill>
                <a:latin typeface="Titillium Web"/>
                <a:ea typeface="Titillium Web"/>
                <a:cs typeface="Titillium Web"/>
                <a:sym typeface="Titillium Web"/>
              </a:rPr>
              <a:t>Powerpoint</a:t>
            </a:r>
            <a:r>
              <a:rPr lang="it-IT" sz="1200">
                <a:solidFill>
                  <a:srgbClr val="5A6772"/>
                </a:solidFill>
                <a:latin typeface="Titillium Web"/>
                <a:ea typeface="Titillium Web"/>
                <a:cs typeface="Titillium Web"/>
                <a:sym typeface="Titillium Web"/>
              </a:rPr>
              <a:t> slides</a:t>
            </a:r>
            <a:endParaRPr lang="it-IT" sz="1200" b="1">
              <a:solidFill>
                <a:srgbClr val="01CCD2"/>
              </a:solidFill>
              <a:latin typeface="Titillium Web"/>
              <a:ea typeface="Titillium Web"/>
              <a:cs typeface="Titillium Web"/>
              <a:sym typeface="Titillium Web"/>
            </a:endParaRPr>
          </a:p>
        </p:txBody>
      </p:sp>
      <p:pic>
        <p:nvPicPr>
          <p:cNvPr id="6" name="Immagine 5">
            <a:extLst>
              <a:ext uri="{FF2B5EF4-FFF2-40B4-BE49-F238E27FC236}">
                <a16:creationId xmlns:a16="http://schemas.microsoft.com/office/drawing/2014/main" id="{10138F85-AA72-8290-120A-9E9A3AFACFDA}"/>
              </a:ext>
            </a:extLst>
          </p:cNvPr>
          <p:cNvPicPr>
            <a:picLocks noChangeAspect="1"/>
          </p:cNvPicPr>
          <p:nvPr/>
        </p:nvPicPr>
        <p:blipFill>
          <a:blip r:embed="rId5"/>
          <a:stretch>
            <a:fillRect/>
          </a:stretch>
        </p:blipFill>
        <p:spPr>
          <a:xfrm>
            <a:off x="7039436" y="1225508"/>
            <a:ext cx="5163760" cy="2908044"/>
          </a:xfrm>
          <a:prstGeom prst="rect">
            <a:avLst/>
          </a:prstGeom>
        </p:spPr>
      </p:pic>
    </p:spTree>
    <p:extLst>
      <p:ext uri="{BB962C8B-B14F-4D97-AF65-F5344CB8AC3E}">
        <p14:creationId xmlns:p14="http://schemas.microsoft.com/office/powerpoint/2010/main" val="370659755"/>
      </p:ext>
    </p:extLst>
  </p:cSld>
  <p:clrMapOvr>
    <a:masterClrMapping/>
  </p:clrMapOvr>
  <p:transition spd="slow">
    <p:push/>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grpSp>
        <p:nvGrpSpPr>
          <p:cNvPr id="2" name="Gruppo 1">
            <a:extLst>
              <a:ext uri="{FF2B5EF4-FFF2-40B4-BE49-F238E27FC236}">
                <a16:creationId xmlns:a16="http://schemas.microsoft.com/office/drawing/2014/main" id="{3E74CDBA-96DD-A1D0-E3B8-FC197E23B699}"/>
              </a:ext>
            </a:extLst>
          </p:cNvPr>
          <p:cNvGrpSpPr/>
          <p:nvPr/>
        </p:nvGrpSpPr>
        <p:grpSpPr>
          <a:xfrm>
            <a:off x="5723474" y="0"/>
            <a:ext cx="4436526" cy="5715000"/>
            <a:chOff x="5723474" y="0"/>
            <a:chExt cx="4436526" cy="5715000"/>
          </a:xfrm>
        </p:grpSpPr>
        <p:sp>
          <p:nvSpPr>
            <p:cNvPr id="4" name="Rettangolo 3">
              <a:extLst>
                <a:ext uri="{FF2B5EF4-FFF2-40B4-BE49-F238E27FC236}">
                  <a16:creationId xmlns:a16="http://schemas.microsoft.com/office/drawing/2014/main" id="{8ACDB111-BB2F-B8A2-AD64-BC8727CDB1BE}"/>
                </a:ext>
              </a:extLst>
            </p:cNvPr>
            <p:cNvSpPr/>
            <p:nvPr/>
          </p:nvSpPr>
          <p:spPr>
            <a:xfrm>
              <a:off x="5723475" y="0"/>
              <a:ext cx="4436525" cy="5715000"/>
            </a:xfrm>
            <a:prstGeom prst="rect">
              <a:avLst/>
            </a:prstGeom>
            <a:solidFill>
              <a:srgbClr val="1F5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5" name="Google Shape;292;p39">
              <a:extLst>
                <a:ext uri="{FF2B5EF4-FFF2-40B4-BE49-F238E27FC236}">
                  <a16:creationId xmlns:a16="http://schemas.microsoft.com/office/drawing/2014/main" id="{3E6F7566-8225-9AFA-4ED8-F2672C1F6948}"/>
                </a:ext>
              </a:extLst>
            </p:cNvPr>
            <p:cNvPicPr preferRelativeResize="0"/>
            <p:nvPr/>
          </p:nvPicPr>
          <p:blipFill rotWithShape="1">
            <a:blip r:embed="rId3">
              <a:alphaModFix/>
              <a:extLst>
                <a:ext uri="{BEBA8EAE-BF5A-486C-A8C5-ECC9F3942E4B}">
                  <a14:imgProps xmlns:a14="http://schemas.microsoft.com/office/drawing/2010/main">
                    <a14:imgLayer r:embed="rId4">
                      <a14:imgEffect>
                        <a14:backgroundRemoval t="14277" b="85595" l="17640" r="57640">
                          <a14:foregroundMark x1="53600" y1="24776" x2="53960" y2="60627"/>
                          <a14:foregroundMark x1="54880" y1="34315" x2="56160" y2="62676"/>
                          <a14:foregroundMark x1="56160" y1="62676" x2="57640" y2="64213"/>
                        </a14:backgroundRemoval>
                      </a14:imgEffect>
                    </a14:imgLayer>
                  </a14:imgProps>
                </a:ext>
              </a:extLst>
            </a:blip>
            <a:srcRect l="13368" t="5357" r="43310" b="5357"/>
            <a:stretch/>
          </p:blipFill>
          <p:spPr>
            <a:xfrm>
              <a:off x="5723474" y="0"/>
              <a:ext cx="4436526" cy="5715000"/>
            </a:xfrm>
            <a:prstGeom prst="rect">
              <a:avLst/>
            </a:prstGeom>
            <a:noFill/>
            <a:ln>
              <a:noFill/>
            </a:ln>
            <a:effectLst>
              <a:outerShdw blurRad="50800" dist="38100" dir="2700000" algn="tl" rotWithShape="0">
                <a:prstClr val="black">
                  <a:alpha val="40000"/>
                </a:prstClr>
              </a:outerShdw>
            </a:effectLst>
          </p:spPr>
        </p:pic>
      </p:grpSp>
      <p:sp>
        <p:nvSpPr>
          <p:cNvPr id="293" name="Google Shape;293;p39"/>
          <p:cNvSpPr txBox="1">
            <a:spLocks noGrp="1"/>
          </p:cNvSpPr>
          <p:nvPr>
            <p:ph type="sldNum" idx="12"/>
          </p:nvPr>
        </p:nvSpPr>
        <p:spPr>
          <a:xfrm>
            <a:off x="9488463" y="5181352"/>
            <a:ext cx="548700" cy="437400"/>
          </a:xfrm>
          <a:prstGeom prst="rect">
            <a:avLst/>
          </a:prstGeom>
        </p:spPr>
        <p:txBody>
          <a:bodyPr spcFirstLastPara="1" wrap="square" lIns="91425" tIns="91425" rIns="91425" bIns="91425" anchor="ctr" anchorCtr="0">
            <a:noAutofit/>
          </a:bodyPr>
          <a:lstStyle/>
          <a:p>
            <a:fld id="{00000000-1234-1234-1234-123412341234}" type="slidenum">
              <a:rPr lang="it">
                <a:solidFill>
                  <a:schemeClr val="bg1"/>
                </a:solidFill>
              </a:rPr>
              <a:pPr/>
              <a:t>8</a:t>
            </a:fld>
            <a:endParaRPr>
              <a:solidFill>
                <a:schemeClr val="bg1"/>
              </a:solidFill>
            </a:endParaRPr>
          </a:p>
        </p:txBody>
      </p:sp>
      <p:sp>
        <p:nvSpPr>
          <p:cNvPr id="294" name="Google Shape;294;p39"/>
          <p:cNvSpPr txBox="1"/>
          <p:nvPr/>
        </p:nvSpPr>
        <p:spPr>
          <a:xfrm>
            <a:off x="851500" y="366125"/>
            <a:ext cx="3348000" cy="539400"/>
          </a:xfrm>
          <a:prstGeom prst="rect">
            <a:avLst/>
          </a:prstGeom>
          <a:noFill/>
          <a:ln>
            <a:noFill/>
          </a:ln>
        </p:spPr>
        <p:txBody>
          <a:bodyPr spcFirstLastPara="1" wrap="square" lIns="91425" tIns="91425" rIns="91425" bIns="91425" anchor="t" anchorCtr="0">
            <a:noAutofit/>
          </a:bodyPr>
          <a:lstStyle/>
          <a:p>
            <a:r>
              <a:rPr lang="it" sz="1100">
                <a:solidFill>
                  <a:srgbClr val="1F5C6C"/>
                </a:solidFill>
                <a:latin typeface="Titillium Web"/>
                <a:ea typeface="Titillium Web"/>
                <a:cs typeface="Titillium Web"/>
                <a:sym typeface="Titillium Web"/>
              </a:rPr>
              <a:t>EXERCISE</a:t>
            </a:r>
            <a:endParaRPr sz="1100" b="1">
              <a:solidFill>
                <a:srgbClr val="1F5C6C"/>
              </a:solidFill>
              <a:latin typeface="Titillium Web"/>
              <a:ea typeface="Titillium Web"/>
              <a:cs typeface="Titillium Web"/>
              <a:sym typeface="Titillium Web"/>
            </a:endParaRPr>
          </a:p>
        </p:txBody>
      </p:sp>
      <p:sp>
        <p:nvSpPr>
          <p:cNvPr id="295" name="Google Shape;295;p39"/>
          <p:cNvSpPr txBox="1"/>
          <p:nvPr/>
        </p:nvSpPr>
        <p:spPr>
          <a:xfrm>
            <a:off x="1838752" y="1136863"/>
            <a:ext cx="3443100" cy="482200"/>
          </a:xfrm>
          <a:prstGeom prst="rect">
            <a:avLst/>
          </a:prstGeom>
          <a:noFill/>
          <a:ln>
            <a:noFill/>
          </a:ln>
        </p:spPr>
        <p:txBody>
          <a:bodyPr spcFirstLastPara="1" wrap="square" lIns="91425" tIns="91425" rIns="91425" bIns="91425" anchor="t" anchorCtr="0">
            <a:noAutofit/>
          </a:bodyPr>
          <a:lstStyle/>
          <a:p>
            <a:r>
              <a:rPr lang="it" sz="2200" b="1">
                <a:solidFill>
                  <a:srgbClr val="1F5C6C"/>
                </a:solidFill>
                <a:latin typeface="Titillium Web"/>
                <a:ea typeface="Titillium Web"/>
                <a:cs typeface="Titillium Web"/>
                <a:sym typeface="Titillium Web"/>
              </a:rPr>
              <a:t>Exercise</a:t>
            </a:r>
            <a:r>
              <a:rPr lang="it" sz="2200" b="1">
                <a:solidFill>
                  <a:srgbClr val="0056CB"/>
                </a:solidFill>
                <a:latin typeface="Titillium Web"/>
                <a:ea typeface="Titillium Web"/>
                <a:cs typeface="Titillium Web"/>
                <a:sym typeface="Titillium Web"/>
              </a:rPr>
              <a:t> </a:t>
            </a:r>
            <a:r>
              <a:rPr lang="it" sz="2200" b="1">
                <a:solidFill>
                  <a:srgbClr val="1F5C6C"/>
                </a:solidFill>
                <a:latin typeface="Titillium Web"/>
                <a:ea typeface="Titillium Web"/>
                <a:cs typeface="Titillium Web"/>
                <a:sym typeface="Titillium Web"/>
              </a:rPr>
              <a:t>Lecture</a:t>
            </a:r>
            <a:endParaRPr sz="2200" b="1">
              <a:solidFill>
                <a:srgbClr val="1F5C6C"/>
              </a:solidFill>
              <a:latin typeface="Titillium Web"/>
              <a:ea typeface="Titillium Web"/>
              <a:cs typeface="Titillium Web"/>
              <a:sym typeface="Titillium Web"/>
            </a:endParaRPr>
          </a:p>
        </p:txBody>
      </p:sp>
      <p:sp>
        <p:nvSpPr>
          <p:cNvPr id="297" name="Google Shape;297;p39"/>
          <p:cNvSpPr/>
          <p:nvPr/>
        </p:nvSpPr>
        <p:spPr>
          <a:xfrm>
            <a:off x="953375" y="985650"/>
            <a:ext cx="816300" cy="783900"/>
          </a:xfrm>
          <a:prstGeom prst="ellipse">
            <a:avLst/>
          </a:prstGeom>
          <a:solidFill>
            <a:srgbClr val="1F5C6C"/>
          </a:solidFill>
          <a:ln>
            <a:noFill/>
          </a:ln>
        </p:spPr>
        <p:txBody>
          <a:bodyPr spcFirstLastPara="1" wrap="square" lIns="91425" tIns="91425" rIns="91425" bIns="91425" anchor="ctr" anchorCtr="0">
            <a:noAutofit/>
          </a:bodyPr>
          <a:lstStyle/>
          <a:p>
            <a:endParaRPr/>
          </a:p>
        </p:txBody>
      </p:sp>
      <p:sp>
        <p:nvSpPr>
          <p:cNvPr id="298" name="Google Shape;298;p39"/>
          <p:cNvSpPr txBox="1"/>
          <p:nvPr/>
        </p:nvSpPr>
        <p:spPr>
          <a:xfrm>
            <a:off x="1156286" y="1371761"/>
            <a:ext cx="433200" cy="291000"/>
          </a:xfrm>
          <a:prstGeom prst="rect">
            <a:avLst/>
          </a:prstGeom>
          <a:noFill/>
          <a:ln>
            <a:noFill/>
          </a:ln>
        </p:spPr>
        <p:txBody>
          <a:bodyPr spcFirstLastPara="1" wrap="square" lIns="91425" tIns="91425" rIns="91425" bIns="91425" anchor="ctr" anchorCtr="0">
            <a:noAutofit/>
          </a:bodyPr>
          <a:lstStyle/>
          <a:p>
            <a:pPr algn="ctr">
              <a:lnSpc>
                <a:spcPct val="150000"/>
              </a:lnSpc>
            </a:pPr>
            <a:r>
              <a:rPr lang="it" sz="800">
                <a:solidFill>
                  <a:srgbClr val="FFFFFF"/>
                </a:solidFill>
                <a:latin typeface="Titillium Web ExtraLight"/>
                <a:ea typeface="Titillium Web ExtraLight"/>
                <a:cs typeface="Titillium Web ExtraLight"/>
                <a:sym typeface="Titillium Web ExtraLight"/>
              </a:rPr>
              <a:t>MIN</a:t>
            </a:r>
            <a:endParaRPr sz="800">
              <a:solidFill>
                <a:srgbClr val="FFFFFF"/>
              </a:solidFill>
              <a:latin typeface="Titillium Web ExtraLight"/>
              <a:ea typeface="Titillium Web ExtraLight"/>
              <a:cs typeface="Titillium Web ExtraLight"/>
              <a:sym typeface="Titillium Web ExtraLight"/>
            </a:endParaRPr>
          </a:p>
        </p:txBody>
      </p:sp>
      <p:sp>
        <p:nvSpPr>
          <p:cNvPr id="299" name="Google Shape;299;p39"/>
          <p:cNvSpPr txBox="1"/>
          <p:nvPr/>
        </p:nvSpPr>
        <p:spPr>
          <a:xfrm>
            <a:off x="1087141" y="1165428"/>
            <a:ext cx="548700" cy="291000"/>
          </a:xfrm>
          <a:prstGeom prst="rect">
            <a:avLst/>
          </a:prstGeom>
          <a:noFill/>
          <a:ln>
            <a:noFill/>
          </a:ln>
        </p:spPr>
        <p:txBody>
          <a:bodyPr spcFirstLastPara="1" wrap="square" lIns="91425" tIns="91425" rIns="91425" bIns="91425" anchor="ctr" anchorCtr="0">
            <a:noAutofit/>
          </a:bodyPr>
          <a:lstStyle/>
          <a:p>
            <a:pPr algn="ctr">
              <a:lnSpc>
                <a:spcPct val="150000"/>
              </a:lnSpc>
            </a:pPr>
            <a:r>
              <a:rPr lang="it" sz="2200" b="1">
                <a:solidFill>
                  <a:srgbClr val="FFFFFF"/>
                </a:solidFill>
                <a:latin typeface="Titillium Web"/>
                <a:ea typeface="Titillium Web"/>
                <a:cs typeface="Titillium Web"/>
              </a:rPr>
              <a:t>90</a:t>
            </a:r>
            <a:endParaRPr lang="it" sz="2200" b="1" dirty="0">
              <a:solidFill>
                <a:srgbClr val="FFFFFF"/>
              </a:solidFill>
              <a:latin typeface="Titillium Web"/>
              <a:ea typeface="Titillium Web"/>
              <a:cs typeface="Titillium Web"/>
            </a:endParaRPr>
          </a:p>
        </p:txBody>
      </p:sp>
      <p:sp>
        <p:nvSpPr>
          <p:cNvPr id="300" name="Google Shape;300;p39"/>
          <p:cNvSpPr txBox="1"/>
          <p:nvPr/>
        </p:nvSpPr>
        <p:spPr>
          <a:xfrm>
            <a:off x="851500" y="1945607"/>
            <a:ext cx="4611926" cy="3669424"/>
          </a:xfrm>
          <a:prstGeom prst="rect">
            <a:avLst/>
          </a:prstGeom>
          <a:noFill/>
          <a:ln>
            <a:noFill/>
          </a:ln>
        </p:spPr>
        <p:txBody>
          <a:bodyPr spcFirstLastPara="1" wrap="square" lIns="91425" tIns="91425" rIns="91425" bIns="91425" anchor="t" anchorCtr="0">
            <a:noAutofit/>
          </a:bodyPr>
          <a:lstStyle/>
          <a:p>
            <a:pPr>
              <a:lnSpc>
                <a:spcPct val="115000"/>
              </a:lnSpc>
            </a:pPr>
            <a:r>
              <a:rPr lang="it-IT" sz="1800" b="1">
                <a:solidFill>
                  <a:srgbClr val="198596"/>
                </a:solidFill>
                <a:latin typeface="Titillium Web"/>
                <a:ea typeface="Titillium Web"/>
                <a:cs typeface="Titillium Web"/>
                <a:sym typeface="Titillium Web"/>
              </a:rPr>
              <a:t>PRE-REQUISITES</a:t>
            </a:r>
          </a:p>
          <a:p>
            <a:pPr>
              <a:lnSpc>
                <a:spcPct val="115000"/>
              </a:lnSpc>
            </a:pPr>
            <a:r>
              <a:rPr lang="en-US" sz="1200">
                <a:solidFill>
                  <a:srgbClr val="5A6772"/>
                </a:solidFill>
                <a:latin typeface="Titillium Web"/>
                <a:ea typeface="Titillium Web"/>
                <a:cs typeface="Titillium Web"/>
                <a:sym typeface="Titillium Web"/>
              </a:rPr>
              <a:t>All lectures (first, flipped and second)</a:t>
            </a:r>
            <a:br>
              <a:rPr lang="en-US" sz="1200">
                <a:solidFill>
                  <a:srgbClr val="5A6772"/>
                </a:solidFill>
                <a:latin typeface="Titillium Web"/>
                <a:ea typeface="Titillium Web"/>
                <a:cs typeface="Titillium Web"/>
                <a:sym typeface="Titillium Web"/>
              </a:rPr>
            </a:br>
            <a:r>
              <a:rPr lang="en-US" sz="1200" err="1">
                <a:solidFill>
                  <a:srgbClr val="5A6772"/>
                </a:solidFill>
                <a:latin typeface="Titillium Web"/>
                <a:ea typeface="Titillium Web"/>
                <a:cs typeface="Titillium Web"/>
                <a:sym typeface="Titillium Web"/>
              </a:rPr>
              <a:t>AlloyTools</a:t>
            </a:r>
            <a:r>
              <a:rPr lang="en-US" sz="1200">
                <a:solidFill>
                  <a:srgbClr val="5A6772"/>
                </a:solidFill>
                <a:latin typeface="Titillium Web"/>
                <a:ea typeface="Titillium Web"/>
                <a:cs typeface="Titillium Web"/>
                <a:sym typeface="Titillium Web"/>
              </a:rPr>
              <a:t> installed</a:t>
            </a:r>
          </a:p>
          <a:p>
            <a:pPr>
              <a:lnSpc>
                <a:spcPct val="115000"/>
              </a:lnSpc>
            </a:pPr>
            <a:r>
              <a:rPr lang="en-US" sz="900">
                <a:solidFill>
                  <a:srgbClr val="5A6772"/>
                </a:solidFill>
                <a:latin typeface="Titillium Web"/>
                <a:ea typeface="Titillium Web"/>
                <a:cs typeface="Titillium Web"/>
                <a:sym typeface="Titillium Web"/>
              </a:rPr>
              <a:t> </a:t>
            </a:r>
          </a:p>
          <a:p>
            <a:pPr>
              <a:lnSpc>
                <a:spcPct val="115000"/>
              </a:lnSpc>
            </a:pPr>
            <a:r>
              <a:rPr lang="it-IT" sz="1800" b="1">
                <a:solidFill>
                  <a:srgbClr val="198596"/>
                </a:solidFill>
                <a:latin typeface="Titillium Web"/>
                <a:ea typeface="Titillium Web"/>
                <a:cs typeface="Titillium Web"/>
                <a:sym typeface="Titillium Web"/>
              </a:rPr>
              <a:t>STRATEGIES</a:t>
            </a:r>
          </a:p>
          <a:p>
            <a:pPr>
              <a:lnSpc>
                <a:spcPct val="115000"/>
              </a:lnSpc>
            </a:pPr>
            <a:r>
              <a:rPr lang="it-IT" sz="1200" err="1">
                <a:solidFill>
                  <a:srgbClr val="5A6772"/>
                </a:solidFill>
                <a:latin typeface="Titillium Web"/>
                <a:ea typeface="Titillium Web"/>
                <a:cs typeface="Titillium Web"/>
                <a:sym typeface="Titillium Web"/>
              </a:rPr>
              <a:t>Worked-example</a:t>
            </a:r>
            <a:r>
              <a:rPr lang="it-IT" sz="1200">
                <a:solidFill>
                  <a:srgbClr val="5A6772"/>
                </a:solidFill>
                <a:latin typeface="Titillium Web"/>
                <a:ea typeface="Titillium Web"/>
                <a:cs typeface="Titillium Web"/>
                <a:sym typeface="Titillium Web"/>
              </a:rPr>
              <a:t>, feedback and </a:t>
            </a:r>
            <a:r>
              <a:rPr lang="it-IT" sz="1200" err="1">
                <a:solidFill>
                  <a:srgbClr val="5A6772"/>
                </a:solidFill>
                <a:latin typeface="Titillium Web"/>
                <a:ea typeface="Titillium Web"/>
                <a:cs typeface="Titillium Web"/>
                <a:sym typeface="Titillium Web"/>
              </a:rPr>
              <a:t>questioning</a:t>
            </a:r>
            <a:endParaRPr lang="it-IT" sz="1200">
              <a:solidFill>
                <a:srgbClr val="5A6772"/>
              </a:solidFill>
              <a:latin typeface="Titillium Web"/>
              <a:ea typeface="Titillium Web"/>
              <a:cs typeface="Titillium Web"/>
              <a:sym typeface="Titillium Web"/>
            </a:endParaRPr>
          </a:p>
          <a:p>
            <a:pPr>
              <a:lnSpc>
                <a:spcPct val="115000"/>
              </a:lnSpc>
            </a:pPr>
            <a:r>
              <a:rPr lang="en-US" sz="800">
                <a:solidFill>
                  <a:srgbClr val="5A6772"/>
                </a:solidFill>
                <a:latin typeface="Titillium Web"/>
                <a:ea typeface="Titillium Web"/>
                <a:cs typeface="Titillium Web"/>
                <a:sym typeface="Titillium Web"/>
              </a:rPr>
              <a:t> </a:t>
            </a:r>
            <a:endParaRPr lang="it-IT" sz="800" b="1">
              <a:solidFill>
                <a:srgbClr val="5A6772"/>
              </a:solidFill>
              <a:latin typeface="Titillium Web"/>
              <a:ea typeface="Titillium Web"/>
              <a:cs typeface="Titillium Web"/>
              <a:sym typeface="Titillium Web"/>
            </a:endParaRPr>
          </a:p>
          <a:p>
            <a:pPr>
              <a:lnSpc>
                <a:spcPct val="115000"/>
              </a:lnSpc>
            </a:pPr>
            <a:r>
              <a:rPr lang="it-IT" sz="1800" b="1">
                <a:solidFill>
                  <a:srgbClr val="198596"/>
                </a:solidFill>
                <a:latin typeface="Titillium Web"/>
                <a:ea typeface="Titillium Web"/>
                <a:cs typeface="Titillium Web"/>
                <a:sym typeface="Titillium Web"/>
              </a:rPr>
              <a:t>TOPICS</a:t>
            </a:r>
          </a:p>
          <a:p>
            <a:pPr>
              <a:lnSpc>
                <a:spcPct val="115000"/>
              </a:lnSpc>
            </a:pPr>
            <a:r>
              <a:rPr lang="en-US" sz="1200">
                <a:solidFill>
                  <a:srgbClr val="5A6772"/>
                </a:solidFill>
                <a:latin typeface="Titillium Web"/>
                <a:ea typeface="Titillium Web"/>
                <a:cs typeface="Titillium Web"/>
                <a:sym typeface="Titillium Web"/>
              </a:rPr>
              <a:t>- Ex. 1: Concurrent communication in distributed systems (15 min.)</a:t>
            </a:r>
          </a:p>
          <a:p>
            <a:pPr>
              <a:lnSpc>
                <a:spcPct val="115000"/>
              </a:lnSpc>
            </a:pPr>
            <a:r>
              <a:rPr lang="en-US" sz="1200">
                <a:solidFill>
                  <a:srgbClr val="5A6772"/>
                </a:solidFill>
                <a:latin typeface="Titillium Web"/>
                <a:ea typeface="Titillium Web"/>
                <a:cs typeface="Titillium Web"/>
                <a:sym typeface="Titillium Web"/>
              </a:rPr>
              <a:t>- Ex. 2: Travel (interrail) (30 min.)</a:t>
            </a:r>
          </a:p>
          <a:p>
            <a:pPr>
              <a:lnSpc>
                <a:spcPct val="115000"/>
              </a:lnSpc>
            </a:pPr>
            <a:r>
              <a:rPr lang="en-US" sz="1200">
                <a:solidFill>
                  <a:srgbClr val="5A6772"/>
                </a:solidFill>
                <a:latin typeface="Titillium Web"/>
                <a:ea typeface="Titillium Web"/>
                <a:cs typeface="Titillium Web"/>
                <a:sym typeface="Titillium Web"/>
              </a:rPr>
              <a:t>- Ex. 3: Mailbox (20 min.)</a:t>
            </a:r>
          </a:p>
          <a:p>
            <a:pPr>
              <a:lnSpc>
                <a:spcPct val="115000"/>
              </a:lnSpc>
            </a:pPr>
            <a:r>
              <a:rPr lang="en-US" sz="800">
                <a:solidFill>
                  <a:srgbClr val="5A6772"/>
                </a:solidFill>
                <a:latin typeface="Titillium Web"/>
                <a:ea typeface="Titillium Web"/>
                <a:cs typeface="Titillium Web"/>
                <a:sym typeface="Titillium Web"/>
              </a:rPr>
              <a:t> </a:t>
            </a:r>
            <a:endParaRPr lang="it-IT" sz="800" b="1">
              <a:solidFill>
                <a:srgbClr val="01CCD2"/>
              </a:solidFill>
              <a:latin typeface="Titillium Web"/>
              <a:ea typeface="Titillium Web"/>
              <a:cs typeface="Titillium Web"/>
              <a:sym typeface="Titillium Web"/>
            </a:endParaRPr>
          </a:p>
          <a:p>
            <a:pPr>
              <a:lnSpc>
                <a:spcPct val="115000"/>
              </a:lnSpc>
            </a:pPr>
            <a:r>
              <a:rPr lang="it-IT" sz="1800" b="1">
                <a:solidFill>
                  <a:srgbClr val="198596"/>
                </a:solidFill>
                <a:latin typeface="Titillium Web"/>
                <a:ea typeface="Titillium Web"/>
                <a:cs typeface="Titillium Web"/>
                <a:sym typeface="Titillium Web"/>
              </a:rPr>
              <a:t>LEARNING OUTCOMES</a:t>
            </a:r>
          </a:p>
          <a:p>
            <a:pPr marL="171450" indent="-171450">
              <a:lnSpc>
                <a:spcPct val="115000"/>
              </a:lnSpc>
              <a:buFontTx/>
              <a:buChar char="-"/>
            </a:pPr>
            <a:r>
              <a:rPr lang="en-US" sz="1200">
                <a:solidFill>
                  <a:srgbClr val="5A6772"/>
                </a:solidFill>
                <a:latin typeface="Titillium Web"/>
                <a:ea typeface="Titillium Web"/>
                <a:cs typeface="Titillium Web"/>
                <a:sym typeface="Titillium Web"/>
              </a:rPr>
              <a:t>Knowledge of Alloy 6 language and Alloy Tools </a:t>
            </a:r>
          </a:p>
          <a:p>
            <a:pPr marL="171450" indent="-171450">
              <a:lnSpc>
                <a:spcPct val="115000"/>
              </a:lnSpc>
              <a:buFontTx/>
              <a:buChar char="-"/>
            </a:pPr>
            <a:r>
              <a:rPr lang="en-US" sz="1200">
                <a:solidFill>
                  <a:srgbClr val="5A6772"/>
                </a:solidFill>
                <a:latin typeface="Titillium Web"/>
                <a:ea typeface="Titillium Web"/>
                <a:cs typeface="Titillium Web"/>
                <a:sym typeface="Titillium Web"/>
              </a:rPr>
              <a:t>Ability to model scenarios</a:t>
            </a:r>
          </a:p>
        </p:txBody>
      </p:sp>
      <p:sp>
        <p:nvSpPr>
          <p:cNvPr id="3" name="CasellaDiTesto 2">
            <a:extLst>
              <a:ext uri="{FF2B5EF4-FFF2-40B4-BE49-F238E27FC236}">
                <a16:creationId xmlns:a16="http://schemas.microsoft.com/office/drawing/2014/main" id="{C25CBB60-2A41-BE87-5A0F-8F3B3B84E2C8}"/>
              </a:ext>
            </a:extLst>
          </p:cNvPr>
          <p:cNvSpPr txBox="1"/>
          <p:nvPr/>
        </p:nvSpPr>
        <p:spPr>
          <a:xfrm>
            <a:off x="3422950" y="1992995"/>
            <a:ext cx="4572000" cy="828688"/>
          </a:xfrm>
          <a:prstGeom prst="rect">
            <a:avLst/>
          </a:prstGeom>
          <a:noFill/>
        </p:spPr>
        <p:txBody>
          <a:bodyPr wrap="square">
            <a:spAutoFit/>
          </a:bodyPr>
          <a:lstStyle/>
          <a:p>
            <a:pPr>
              <a:lnSpc>
                <a:spcPct val="115000"/>
              </a:lnSpc>
            </a:pPr>
            <a:r>
              <a:rPr lang="it-IT" sz="1800" b="1">
                <a:solidFill>
                  <a:srgbClr val="198596"/>
                </a:solidFill>
                <a:latin typeface="Titillium Web"/>
                <a:ea typeface="Titillium Web"/>
                <a:cs typeface="Titillium Web"/>
                <a:sym typeface="Titillium Web"/>
              </a:rPr>
              <a:t>MATERIALS</a:t>
            </a:r>
          </a:p>
          <a:p>
            <a:pPr>
              <a:lnSpc>
                <a:spcPct val="115000"/>
              </a:lnSpc>
            </a:pPr>
            <a:r>
              <a:rPr lang="it-IT" sz="1200" err="1">
                <a:solidFill>
                  <a:srgbClr val="5A6772"/>
                </a:solidFill>
                <a:latin typeface="Titillium Web"/>
                <a:ea typeface="Titillium Web"/>
                <a:cs typeface="Titillium Web"/>
                <a:sym typeface="Titillium Web"/>
              </a:rPr>
              <a:t>Powerpoint</a:t>
            </a:r>
            <a:r>
              <a:rPr lang="it-IT" sz="1200">
                <a:solidFill>
                  <a:srgbClr val="5A6772"/>
                </a:solidFill>
                <a:latin typeface="Titillium Web"/>
                <a:ea typeface="Titillium Web"/>
                <a:cs typeface="Titillium Web"/>
                <a:sym typeface="Titillium Web"/>
              </a:rPr>
              <a:t> slides, </a:t>
            </a:r>
          </a:p>
          <a:p>
            <a:pPr>
              <a:lnSpc>
                <a:spcPct val="115000"/>
              </a:lnSpc>
            </a:pPr>
            <a:r>
              <a:rPr lang="it-IT" sz="1200">
                <a:solidFill>
                  <a:srgbClr val="5A6772"/>
                </a:solidFill>
                <a:latin typeface="Titillium Web"/>
                <a:ea typeface="Titillium Web"/>
                <a:cs typeface="Titillium Web"/>
                <a:sym typeface="Titillium Web"/>
              </a:rPr>
              <a:t>.</a:t>
            </a:r>
            <a:r>
              <a:rPr lang="it-IT" sz="1200" err="1">
                <a:solidFill>
                  <a:srgbClr val="5A6772"/>
                </a:solidFill>
                <a:latin typeface="Titillium Web"/>
                <a:ea typeface="Titillium Web"/>
                <a:cs typeface="Titillium Web"/>
                <a:sym typeface="Titillium Web"/>
              </a:rPr>
              <a:t>als</a:t>
            </a:r>
            <a:r>
              <a:rPr lang="it-IT" sz="1200">
                <a:solidFill>
                  <a:srgbClr val="5A6772"/>
                </a:solidFill>
                <a:latin typeface="Titillium Web"/>
                <a:ea typeface="Titillium Web"/>
                <a:cs typeface="Titillium Web"/>
                <a:sym typeface="Titillium Web"/>
              </a:rPr>
              <a:t> source </a:t>
            </a:r>
            <a:r>
              <a:rPr lang="it-IT" sz="1200" err="1">
                <a:solidFill>
                  <a:srgbClr val="5A6772"/>
                </a:solidFill>
                <a:latin typeface="Titillium Web"/>
                <a:ea typeface="Titillium Web"/>
                <a:cs typeface="Titillium Web"/>
                <a:sym typeface="Titillium Web"/>
              </a:rPr>
              <a:t>codes</a:t>
            </a:r>
            <a:endParaRPr lang="it-IT" sz="1200" b="1">
              <a:solidFill>
                <a:srgbClr val="01CCD2"/>
              </a:solidFill>
              <a:latin typeface="Titillium Web"/>
              <a:ea typeface="Titillium Web"/>
              <a:cs typeface="Titillium Web"/>
              <a:sym typeface="Titillium Web"/>
            </a:endParaRPr>
          </a:p>
        </p:txBody>
      </p:sp>
      <mc:AlternateContent xmlns:mc="http://schemas.openxmlformats.org/markup-compatibility/2006" xmlns:psez="http://schemas.microsoft.com/office/powerpoint/2016/sectionzoom">
        <mc:Choice Requires="psez">
          <p:graphicFrame>
            <p:nvGraphicFramePr>
              <p:cNvPr id="8" name="Anteprima della sezione 7">
                <a:extLst>
                  <a:ext uri="{FF2B5EF4-FFF2-40B4-BE49-F238E27FC236}">
                    <a16:creationId xmlns:a16="http://schemas.microsoft.com/office/drawing/2014/main" id="{1FE9A0C0-DA29-250E-ED8A-197F3ABE17CC}"/>
                  </a:ext>
                </a:extLst>
              </p:cNvPr>
              <p:cNvGraphicFramePr>
                <a:graphicFrameLocks noChangeAspect="1"/>
              </p:cNvGraphicFramePr>
              <p:nvPr>
                <p:extLst>
                  <p:ext uri="{D42A27DB-BD31-4B8C-83A1-F6EECF244321}">
                    <p14:modId xmlns:p14="http://schemas.microsoft.com/office/powerpoint/2010/main" val="3071373517"/>
                  </p:ext>
                </p:extLst>
              </p:nvPr>
            </p:nvGraphicFramePr>
            <p:xfrm>
              <a:off x="7058083" y="1231231"/>
              <a:ext cx="5131330" cy="2886373"/>
            </p:xfrm>
            <a:graphic>
              <a:graphicData uri="http://schemas.microsoft.com/office/powerpoint/2016/sectionzoom">
                <psez:sectionZm>
                  <psez:sectionZmObj sectionId="{11A203C2-D749-49B0-AC18-8D4321E45A18}">
                    <psez:zmPr id="{98305C59-63AE-4C95-BB4B-F6AAFE3F889E}" transitionDur="1000">
                      <p166:blipFill xmlns:p166="http://schemas.microsoft.com/office/powerpoint/2016/6/main">
                        <a:blip r:embed="rId5"/>
                        <a:stretch>
                          <a:fillRect/>
                        </a:stretch>
                      </p166:blipFill>
                      <p166:spPr xmlns:p166="http://schemas.microsoft.com/office/powerpoint/2016/6/main">
                        <a:xfrm>
                          <a:off x="0" y="0"/>
                          <a:ext cx="5131330" cy="2886373"/>
                        </a:xfrm>
                        <a:prstGeom prst="rect">
                          <a:avLst/>
                        </a:prstGeom>
                        <a:ln w="3175">
                          <a:solidFill>
                            <a:prstClr val="ltGray"/>
                          </a:solidFill>
                        </a:ln>
                      </p166:spPr>
                    </psez:zmPr>
                  </psez:sectionZmObj>
                </psez:sectionZm>
              </a:graphicData>
            </a:graphic>
          </p:graphicFrame>
        </mc:Choice>
        <mc:Fallback xmlns="">
          <p:pic>
            <p:nvPicPr>
              <p:cNvPr id="8" name="Anteprima della sezione 7">
                <a:hlinkClick r:id="rId6" action="ppaction://hlinksldjump"/>
                <a:extLst>
                  <a:ext uri="{FF2B5EF4-FFF2-40B4-BE49-F238E27FC236}">
                    <a16:creationId xmlns:a16="http://schemas.microsoft.com/office/drawing/2014/main" id="{1FE9A0C0-DA29-250E-ED8A-197F3ABE17CC}"/>
                  </a:ext>
                </a:extLst>
              </p:cNvPr>
              <p:cNvPicPr>
                <a:picLocks noGrp="1" noRot="1" noChangeAspect="1" noMove="1" noResize="1" noEditPoints="1" noAdjustHandles="1" noChangeArrowheads="1" noChangeShapeType="1"/>
              </p:cNvPicPr>
              <p:nvPr/>
            </p:nvPicPr>
            <p:blipFill>
              <a:blip r:embed="rId7"/>
              <a:stretch>
                <a:fillRect/>
              </a:stretch>
            </p:blipFill>
            <p:spPr>
              <a:xfrm>
                <a:off x="7058083" y="1231231"/>
                <a:ext cx="5131330" cy="2886373"/>
              </a:xfrm>
              <a:prstGeom prst="rect">
                <a:avLst/>
              </a:prstGeom>
              <a:ln w="3175">
                <a:solidFill>
                  <a:prstClr val="ltGray"/>
                </a:solidFill>
              </a:ln>
            </p:spPr>
          </p:pic>
        </mc:Fallback>
      </mc:AlternateContent>
    </p:spTree>
    <p:extLst>
      <p:ext uri="{BB962C8B-B14F-4D97-AF65-F5344CB8AC3E}">
        <p14:creationId xmlns:p14="http://schemas.microsoft.com/office/powerpoint/2010/main" val="2280742333"/>
      </p:ext>
    </p:extLst>
  </p:cSld>
  <p:clrMapOvr>
    <a:masterClrMapping/>
  </p:clrMapOvr>
  <p:transition spd="slow">
    <p:push dir="u"/>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grpSp>
        <p:nvGrpSpPr>
          <p:cNvPr id="10" name="Gruppo 9">
            <a:extLst>
              <a:ext uri="{FF2B5EF4-FFF2-40B4-BE49-F238E27FC236}">
                <a16:creationId xmlns:a16="http://schemas.microsoft.com/office/drawing/2014/main" id="{798E0B63-C978-7343-CB1A-30869EE1A658}"/>
              </a:ext>
            </a:extLst>
          </p:cNvPr>
          <p:cNvGrpSpPr/>
          <p:nvPr/>
        </p:nvGrpSpPr>
        <p:grpSpPr>
          <a:xfrm>
            <a:off x="5723474" y="0"/>
            <a:ext cx="4436526" cy="5715000"/>
            <a:chOff x="5723474" y="0"/>
            <a:chExt cx="4436526" cy="5715000"/>
          </a:xfrm>
        </p:grpSpPr>
        <p:sp>
          <p:nvSpPr>
            <p:cNvPr id="7" name="Rettangolo 6">
              <a:extLst>
                <a:ext uri="{FF2B5EF4-FFF2-40B4-BE49-F238E27FC236}">
                  <a16:creationId xmlns:a16="http://schemas.microsoft.com/office/drawing/2014/main" id="{FF4A9774-D40E-F0B8-502F-C432BEF0E617}"/>
                </a:ext>
              </a:extLst>
            </p:cNvPr>
            <p:cNvSpPr/>
            <p:nvPr/>
          </p:nvSpPr>
          <p:spPr>
            <a:xfrm>
              <a:off x="5723475" y="0"/>
              <a:ext cx="4436525" cy="5715000"/>
            </a:xfrm>
            <a:prstGeom prst="rect">
              <a:avLst/>
            </a:prstGeom>
            <a:solidFill>
              <a:srgbClr val="1F5C6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t-IT"/>
            </a:p>
          </p:txBody>
        </p:sp>
        <p:pic>
          <p:nvPicPr>
            <p:cNvPr id="292" name="Google Shape;292;p39"/>
            <p:cNvPicPr preferRelativeResize="0"/>
            <p:nvPr/>
          </p:nvPicPr>
          <p:blipFill rotWithShape="1">
            <a:blip r:embed="rId3">
              <a:alphaModFix/>
              <a:extLst>
                <a:ext uri="{BEBA8EAE-BF5A-486C-A8C5-ECC9F3942E4B}">
                  <a14:imgProps xmlns:a14="http://schemas.microsoft.com/office/drawing/2010/main">
                    <a14:imgLayer r:embed="rId4">
                      <a14:imgEffect>
                        <a14:backgroundRemoval t="14277" b="85595" l="17640" r="57640">
                          <a14:foregroundMark x1="53600" y1="24776" x2="53960" y2="60627"/>
                          <a14:foregroundMark x1="54880" y1="34315" x2="56160" y2="62676"/>
                          <a14:foregroundMark x1="56160" y1="62676" x2="57640" y2="64213"/>
                        </a14:backgroundRemoval>
                      </a14:imgEffect>
                    </a14:imgLayer>
                  </a14:imgProps>
                </a:ext>
              </a:extLst>
            </a:blip>
            <a:srcRect l="13368" t="5357" r="43310" b="5357"/>
            <a:stretch/>
          </p:blipFill>
          <p:spPr>
            <a:xfrm>
              <a:off x="5723474" y="0"/>
              <a:ext cx="4436526" cy="5715000"/>
            </a:xfrm>
            <a:prstGeom prst="rect">
              <a:avLst/>
            </a:prstGeom>
            <a:noFill/>
            <a:ln>
              <a:noFill/>
            </a:ln>
            <a:effectLst>
              <a:outerShdw blurRad="50800" dist="38100" dir="2700000" algn="tl" rotWithShape="0">
                <a:prstClr val="black">
                  <a:alpha val="40000"/>
                </a:prstClr>
              </a:outerShdw>
            </a:effectLst>
          </p:spPr>
        </p:pic>
      </p:grpSp>
      <p:sp>
        <p:nvSpPr>
          <p:cNvPr id="293" name="Google Shape;293;p39"/>
          <p:cNvSpPr txBox="1">
            <a:spLocks noGrp="1"/>
          </p:cNvSpPr>
          <p:nvPr>
            <p:ph type="sldNum" idx="12"/>
          </p:nvPr>
        </p:nvSpPr>
        <p:spPr>
          <a:xfrm>
            <a:off x="9488457" y="5181352"/>
            <a:ext cx="548700" cy="437400"/>
          </a:xfrm>
          <a:prstGeom prst="rect">
            <a:avLst/>
          </a:prstGeom>
        </p:spPr>
        <p:txBody>
          <a:bodyPr spcFirstLastPara="1" wrap="square" lIns="91425" tIns="91425" rIns="91425" bIns="91425" anchor="ctr" anchorCtr="0">
            <a:noAutofit/>
          </a:bodyPr>
          <a:lstStyle/>
          <a:p>
            <a:fld id="{00000000-1234-1234-1234-123412341234}" type="slidenum">
              <a:rPr lang="it">
                <a:solidFill>
                  <a:schemeClr val="bg1"/>
                </a:solidFill>
              </a:rPr>
              <a:pPr/>
              <a:t>9</a:t>
            </a:fld>
            <a:endParaRPr>
              <a:solidFill>
                <a:schemeClr val="bg1"/>
              </a:solidFill>
            </a:endParaRPr>
          </a:p>
        </p:txBody>
      </p:sp>
      <p:sp>
        <p:nvSpPr>
          <p:cNvPr id="294" name="Google Shape;294;p39"/>
          <p:cNvSpPr txBox="1"/>
          <p:nvPr/>
        </p:nvSpPr>
        <p:spPr>
          <a:xfrm>
            <a:off x="851500" y="366125"/>
            <a:ext cx="3348000" cy="539400"/>
          </a:xfrm>
          <a:prstGeom prst="rect">
            <a:avLst/>
          </a:prstGeom>
          <a:noFill/>
          <a:ln>
            <a:noFill/>
          </a:ln>
        </p:spPr>
        <p:txBody>
          <a:bodyPr spcFirstLastPara="1" wrap="square" lIns="91425" tIns="91425" rIns="91425" bIns="91425" anchor="t" anchorCtr="0">
            <a:noAutofit/>
          </a:bodyPr>
          <a:lstStyle/>
          <a:p>
            <a:r>
              <a:rPr lang="it" sz="1100">
                <a:solidFill>
                  <a:srgbClr val="1F5C6C"/>
                </a:solidFill>
                <a:latin typeface="Titillium Web"/>
                <a:ea typeface="Titillium Web"/>
                <a:cs typeface="Titillium Web"/>
                <a:sym typeface="Titillium Web"/>
              </a:rPr>
              <a:t>CHALLENGE</a:t>
            </a:r>
            <a:endParaRPr sz="1100" b="1">
              <a:solidFill>
                <a:srgbClr val="1F5C6C"/>
              </a:solidFill>
              <a:latin typeface="Titillium Web"/>
              <a:ea typeface="Titillium Web"/>
              <a:cs typeface="Titillium Web"/>
              <a:sym typeface="Titillium Web"/>
            </a:endParaRPr>
          </a:p>
        </p:txBody>
      </p:sp>
      <p:sp>
        <p:nvSpPr>
          <p:cNvPr id="295" name="Google Shape;295;p39"/>
          <p:cNvSpPr txBox="1"/>
          <p:nvPr/>
        </p:nvSpPr>
        <p:spPr>
          <a:xfrm>
            <a:off x="1838752" y="1136863"/>
            <a:ext cx="3443100" cy="482200"/>
          </a:xfrm>
          <a:prstGeom prst="rect">
            <a:avLst/>
          </a:prstGeom>
          <a:noFill/>
          <a:ln>
            <a:noFill/>
          </a:ln>
        </p:spPr>
        <p:txBody>
          <a:bodyPr spcFirstLastPara="1" wrap="square" lIns="91425" tIns="91425" rIns="91425" bIns="91425" anchor="t" anchorCtr="0">
            <a:noAutofit/>
          </a:bodyPr>
          <a:lstStyle/>
          <a:p>
            <a:r>
              <a:rPr lang="it" sz="2200" b="1">
                <a:solidFill>
                  <a:srgbClr val="1F5C6C"/>
                </a:solidFill>
                <a:latin typeface="Titillium Web"/>
                <a:ea typeface="Titillium Web"/>
                <a:cs typeface="Titillium Web"/>
                <a:sym typeface="Titillium Web"/>
              </a:rPr>
              <a:t>Challenge</a:t>
            </a:r>
            <a:endParaRPr sz="2200" b="1">
              <a:solidFill>
                <a:srgbClr val="1F5C6C"/>
              </a:solidFill>
              <a:latin typeface="Titillium Web"/>
              <a:ea typeface="Titillium Web"/>
              <a:cs typeface="Titillium Web"/>
              <a:sym typeface="Titillium Web"/>
            </a:endParaRPr>
          </a:p>
        </p:txBody>
      </p:sp>
      <p:sp>
        <p:nvSpPr>
          <p:cNvPr id="297" name="Google Shape;297;p39"/>
          <p:cNvSpPr/>
          <p:nvPr/>
        </p:nvSpPr>
        <p:spPr>
          <a:xfrm>
            <a:off x="953375" y="985650"/>
            <a:ext cx="816300" cy="783900"/>
          </a:xfrm>
          <a:prstGeom prst="ellipse">
            <a:avLst/>
          </a:prstGeom>
          <a:solidFill>
            <a:srgbClr val="1F5C6C"/>
          </a:solidFill>
          <a:ln>
            <a:noFill/>
          </a:ln>
        </p:spPr>
        <p:txBody>
          <a:bodyPr spcFirstLastPara="1" wrap="square" lIns="91425" tIns="91425" rIns="91425" bIns="91425" anchor="ctr" anchorCtr="0">
            <a:noAutofit/>
          </a:bodyPr>
          <a:lstStyle/>
          <a:p>
            <a:endParaRPr/>
          </a:p>
        </p:txBody>
      </p:sp>
      <p:sp>
        <p:nvSpPr>
          <p:cNvPr id="298" name="Google Shape;298;p39"/>
          <p:cNvSpPr txBox="1"/>
          <p:nvPr/>
        </p:nvSpPr>
        <p:spPr>
          <a:xfrm>
            <a:off x="1122945" y="1371761"/>
            <a:ext cx="479555" cy="291000"/>
          </a:xfrm>
          <a:prstGeom prst="rect">
            <a:avLst/>
          </a:prstGeom>
          <a:noFill/>
          <a:ln>
            <a:noFill/>
          </a:ln>
        </p:spPr>
        <p:txBody>
          <a:bodyPr spcFirstLastPara="1" wrap="square" lIns="91425" tIns="91425" rIns="91425" bIns="91425" anchor="ctr" anchorCtr="0">
            <a:noAutofit/>
          </a:bodyPr>
          <a:lstStyle/>
          <a:p>
            <a:pPr algn="ctr">
              <a:lnSpc>
                <a:spcPct val="150000"/>
              </a:lnSpc>
            </a:pPr>
            <a:r>
              <a:rPr lang="it" sz="800">
                <a:solidFill>
                  <a:srgbClr val="FFFFFF"/>
                </a:solidFill>
                <a:latin typeface="Titillium Web ExtraLight"/>
                <a:ea typeface="Titillium Web ExtraLight"/>
                <a:cs typeface="Titillium Web ExtraLight"/>
                <a:sym typeface="Titillium Web ExtraLight"/>
              </a:rPr>
              <a:t>weeks</a:t>
            </a:r>
            <a:endParaRPr sz="800">
              <a:solidFill>
                <a:srgbClr val="FFFFFF"/>
              </a:solidFill>
              <a:latin typeface="Titillium Web ExtraLight"/>
              <a:ea typeface="Titillium Web ExtraLight"/>
              <a:cs typeface="Titillium Web ExtraLight"/>
              <a:sym typeface="Titillium Web ExtraLight"/>
            </a:endParaRPr>
          </a:p>
        </p:txBody>
      </p:sp>
      <p:sp>
        <p:nvSpPr>
          <p:cNvPr id="299" name="Google Shape;299;p39"/>
          <p:cNvSpPr txBox="1"/>
          <p:nvPr/>
        </p:nvSpPr>
        <p:spPr>
          <a:xfrm>
            <a:off x="1087141" y="1165428"/>
            <a:ext cx="548700" cy="291000"/>
          </a:xfrm>
          <a:prstGeom prst="rect">
            <a:avLst/>
          </a:prstGeom>
          <a:noFill/>
          <a:ln>
            <a:noFill/>
          </a:ln>
        </p:spPr>
        <p:txBody>
          <a:bodyPr spcFirstLastPara="1" wrap="square" lIns="91425" tIns="91425" rIns="91425" bIns="91425" anchor="ctr" anchorCtr="0">
            <a:noAutofit/>
          </a:bodyPr>
          <a:lstStyle/>
          <a:p>
            <a:pPr algn="ctr">
              <a:lnSpc>
                <a:spcPct val="150000"/>
              </a:lnSpc>
            </a:pPr>
            <a:r>
              <a:rPr lang="it" sz="2200" b="1">
                <a:solidFill>
                  <a:srgbClr val="FFFFFF"/>
                </a:solidFill>
                <a:latin typeface="Titillium Web"/>
                <a:ea typeface="Titillium Web"/>
                <a:cs typeface="Titillium Web"/>
                <a:sym typeface="Titillium Web"/>
              </a:rPr>
              <a:t>2</a:t>
            </a:r>
            <a:endParaRPr sz="2200" b="1">
              <a:solidFill>
                <a:srgbClr val="FFFFFF"/>
              </a:solidFill>
              <a:latin typeface="Titillium Web"/>
              <a:ea typeface="Titillium Web"/>
              <a:cs typeface="Titillium Web"/>
              <a:sym typeface="Titillium Web"/>
            </a:endParaRPr>
          </a:p>
        </p:txBody>
      </p:sp>
      <p:sp>
        <p:nvSpPr>
          <p:cNvPr id="300" name="Google Shape;300;p39"/>
          <p:cNvSpPr txBox="1"/>
          <p:nvPr/>
        </p:nvSpPr>
        <p:spPr>
          <a:xfrm>
            <a:off x="851500" y="1945607"/>
            <a:ext cx="4611926" cy="3669424"/>
          </a:xfrm>
          <a:prstGeom prst="rect">
            <a:avLst/>
          </a:prstGeom>
          <a:noFill/>
          <a:ln>
            <a:noFill/>
          </a:ln>
        </p:spPr>
        <p:txBody>
          <a:bodyPr spcFirstLastPara="1" wrap="square" lIns="91425" tIns="91425" rIns="91425" bIns="91425" anchor="t" anchorCtr="0">
            <a:noAutofit/>
          </a:bodyPr>
          <a:lstStyle/>
          <a:p>
            <a:pPr>
              <a:lnSpc>
                <a:spcPct val="115000"/>
              </a:lnSpc>
            </a:pPr>
            <a:r>
              <a:rPr lang="it-IT" sz="1800" b="1">
                <a:solidFill>
                  <a:srgbClr val="198596"/>
                </a:solidFill>
                <a:latin typeface="Titillium Web"/>
                <a:ea typeface="Titillium Web"/>
                <a:cs typeface="Titillium Web"/>
                <a:sym typeface="Titillium Web"/>
              </a:rPr>
              <a:t>PRE-REQUISITES</a:t>
            </a:r>
          </a:p>
          <a:p>
            <a:pPr>
              <a:lnSpc>
                <a:spcPct val="115000"/>
              </a:lnSpc>
            </a:pPr>
            <a:r>
              <a:rPr lang="en-US" sz="1200">
                <a:solidFill>
                  <a:srgbClr val="5A6772"/>
                </a:solidFill>
                <a:latin typeface="Titillium Web"/>
                <a:ea typeface="Titillium Web"/>
                <a:cs typeface="Titillium Web"/>
                <a:sym typeface="Titillium Web"/>
              </a:rPr>
              <a:t>All lectures (first, flipped and second)</a:t>
            </a:r>
            <a:br>
              <a:rPr lang="en-US" sz="1200">
                <a:solidFill>
                  <a:srgbClr val="5A6772"/>
                </a:solidFill>
                <a:latin typeface="Titillium Web"/>
                <a:ea typeface="Titillium Web"/>
                <a:cs typeface="Titillium Web"/>
                <a:sym typeface="Titillium Web"/>
              </a:rPr>
            </a:br>
            <a:r>
              <a:rPr lang="en-US" sz="1200">
                <a:solidFill>
                  <a:srgbClr val="5A6772"/>
                </a:solidFill>
                <a:latin typeface="Titillium Web"/>
                <a:ea typeface="Titillium Web"/>
                <a:cs typeface="Titillium Web"/>
                <a:sym typeface="Titillium Web"/>
              </a:rPr>
              <a:t>and exercises</a:t>
            </a:r>
          </a:p>
          <a:p>
            <a:pPr>
              <a:lnSpc>
                <a:spcPct val="115000"/>
              </a:lnSpc>
            </a:pPr>
            <a:r>
              <a:rPr lang="en-US" sz="900">
                <a:solidFill>
                  <a:srgbClr val="5A6772"/>
                </a:solidFill>
                <a:latin typeface="Titillium Web"/>
                <a:ea typeface="Titillium Web"/>
                <a:cs typeface="Titillium Web"/>
                <a:sym typeface="Titillium Web"/>
              </a:rPr>
              <a:t> </a:t>
            </a:r>
          </a:p>
          <a:p>
            <a:pPr>
              <a:lnSpc>
                <a:spcPct val="115000"/>
              </a:lnSpc>
            </a:pPr>
            <a:r>
              <a:rPr lang="it-IT" sz="1800" b="1">
                <a:solidFill>
                  <a:srgbClr val="198596"/>
                </a:solidFill>
                <a:latin typeface="Titillium Web"/>
                <a:ea typeface="Titillium Web"/>
                <a:cs typeface="Titillium Web"/>
                <a:sym typeface="Titillium Web"/>
              </a:rPr>
              <a:t>STRATEGIES</a:t>
            </a:r>
          </a:p>
          <a:p>
            <a:pPr>
              <a:lnSpc>
                <a:spcPct val="115000"/>
              </a:lnSpc>
            </a:pPr>
            <a:r>
              <a:rPr lang="it-IT" sz="1200">
                <a:solidFill>
                  <a:srgbClr val="5A6772"/>
                </a:solidFill>
                <a:latin typeface="Titillium Web"/>
                <a:ea typeface="Titillium Web"/>
                <a:cs typeface="Titillium Web"/>
                <a:sym typeface="Titillium Web"/>
              </a:rPr>
              <a:t>Collaborative-learning, team-working, </a:t>
            </a:r>
            <a:r>
              <a:rPr lang="it-IT" sz="1200" err="1">
                <a:solidFill>
                  <a:srgbClr val="5A6772"/>
                </a:solidFill>
                <a:latin typeface="Titillium Web"/>
                <a:ea typeface="Titillium Web"/>
                <a:cs typeface="Titillium Web"/>
                <a:sym typeface="Titillium Web"/>
              </a:rPr>
              <a:t>problem</a:t>
            </a:r>
            <a:r>
              <a:rPr lang="it-IT" sz="1200">
                <a:solidFill>
                  <a:srgbClr val="5A6772"/>
                </a:solidFill>
                <a:latin typeface="Titillium Web"/>
                <a:ea typeface="Titillium Web"/>
                <a:cs typeface="Titillium Web"/>
                <a:sym typeface="Titillium Web"/>
              </a:rPr>
              <a:t>-solving</a:t>
            </a:r>
          </a:p>
          <a:p>
            <a:pPr>
              <a:lnSpc>
                <a:spcPct val="115000"/>
              </a:lnSpc>
            </a:pPr>
            <a:r>
              <a:rPr lang="en-US" sz="800">
                <a:solidFill>
                  <a:srgbClr val="5A6772"/>
                </a:solidFill>
                <a:latin typeface="Titillium Web"/>
                <a:ea typeface="Titillium Web"/>
                <a:cs typeface="Titillium Web"/>
                <a:sym typeface="Titillium Web"/>
              </a:rPr>
              <a:t> </a:t>
            </a:r>
            <a:endParaRPr lang="it-IT" sz="800" b="1">
              <a:solidFill>
                <a:srgbClr val="5A6772"/>
              </a:solidFill>
              <a:latin typeface="Titillium Web"/>
              <a:ea typeface="Titillium Web"/>
              <a:cs typeface="Titillium Web"/>
              <a:sym typeface="Titillium Web"/>
            </a:endParaRPr>
          </a:p>
          <a:p>
            <a:pPr>
              <a:lnSpc>
                <a:spcPct val="115000"/>
              </a:lnSpc>
            </a:pPr>
            <a:r>
              <a:rPr lang="it-IT" sz="1800" b="1">
                <a:solidFill>
                  <a:srgbClr val="198596"/>
                </a:solidFill>
                <a:latin typeface="Titillium Web"/>
                <a:ea typeface="Titillium Web"/>
                <a:cs typeface="Titillium Web"/>
                <a:sym typeface="Titillium Web"/>
              </a:rPr>
              <a:t>TOPICS</a:t>
            </a:r>
          </a:p>
          <a:p>
            <a:pPr>
              <a:lnSpc>
                <a:spcPct val="115000"/>
              </a:lnSpc>
            </a:pPr>
            <a:r>
              <a:rPr lang="en-US" sz="1200">
                <a:solidFill>
                  <a:srgbClr val="5A6772"/>
                </a:solidFill>
                <a:latin typeface="Titillium Web"/>
                <a:ea typeface="Titillium Web"/>
                <a:cs typeface="Titillium Web"/>
                <a:sym typeface="Titillium Web"/>
              </a:rPr>
              <a:t>- Software-Defined Network</a:t>
            </a:r>
          </a:p>
          <a:p>
            <a:pPr>
              <a:lnSpc>
                <a:spcPct val="115000"/>
              </a:lnSpc>
            </a:pPr>
            <a:r>
              <a:rPr lang="en-US" sz="800">
                <a:solidFill>
                  <a:srgbClr val="5A6772"/>
                </a:solidFill>
                <a:latin typeface="Titillium Web"/>
                <a:ea typeface="Titillium Web"/>
                <a:cs typeface="Titillium Web"/>
                <a:sym typeface="Titillium Web"/>
              </a:rPr>
              <a:t> </a:t>
            </a:r>
            <a:endParaRPr lang="it-IT" sz="800" b="1">
              <a:solidFill>
                <a:srgbClr val="01CCD2"/>
              </a:solidFill>
              <a:latin typeface="Titillium Web"/>
              <a:ea typeface="Titillium Web"/>
              <a:cs typeface="Titillium Web"/>
              <a:sym typeface="Titillium Web"/>
            </a:endParaRPr>
          </a:p>
          <a:p>
            <a:pPr>
              <a:lnSpc>
                <a:spcPct val="115000"/>
              </a:lnSpc>
            </a:pPr>
            <a:r>
              <a:rPr lang="it-IT" sz="1800" b="1">
                <a:solidFill>
                  <a:srgbClr val="198596"/>
                </a:solidFill>
                <a:latin typeface="Titillium Web"/>
                <a:ea typeface="Titillium Web"/>
                <a:cs typeface="Titillium Web"/>
                <a:sym typeface="Titillium Web"/>
              </a:rPr>
              <a:t>LEARNING OUTCOMES</a:t>
            </a:r>
          </a:p>
          <a:p>
            <a:pPr marL="171450" indent="-171450">
              <a:lnSpc>
                <a:spcPct val="115000"/>
              </a:lnSpc>
              <a:buFontTx/>
              <a:buChar char="-"/>
            </a:pPr>
            <a:r>
              <a:rPr lang="en-US" sz="1200">
                <a:solidFill>
                  <a:srgbClr val="5A6772"/>
                </a:solidFill>
                <a:latin typeface="Titillium Web"/>
                <a:ea typeface="Titillium Web"/>
                <a:cs typeface="Titillium Web"/>
                <a:sym typeface="Titillium Web"/>
              </a:rPr>
              <a:t>Ability to model a realistic and complex scenarios</a:t>
            </a:r>
          </a:p>
        </p:txBody>
      </p:sp>
      <p:sp>
        <p:nvSpPr>
          <p:cNvPr id="3" name="CasellaDiTesto 2">
            <a:extLst>
              <a:ext uri="{FF2B5EF4-FFF2-40B4-BE49-F238E27FC236}">
                <a16:creationId xmlns:a16="http://schemas.microsoft.com/office/drawing/2014/main" id="{C25CBB60-2A41-BE87-5A0F-8F3B3B84E2C8}"/>
              </a:ext>
            </a:extLst>
          </p:cNvPr>
          <p:cNvSpPr txBox="1"/>
          <p:nvPr/>
        </p:nvSpPr>
        <p:spPr>
          <a:xfrm>
            <a:off x="3422950" y="1992995"/>
            <a:ext cx="4572000" cy="616323"/>
          </a:xfrm>
          <a:prstGeom prst="rect">
            <a:avLst/>
          </a:prstGeom>
          <a:noFill/>
        </p:spPr>
        <p:txBody>
          <a:bodyPr wrap="square">
            <a:spAutoFit/>
          </a:bodyPr>
          <a:lstStyle/>
          <a:p>
            <a:pPr>
              <a:lnSpc>
                <a:spcPct val="115000"/>
              </a:lnSpc>
            </a:pPr>
            <a:r>
              <a:rPr lang="it-IT" sz="1800" b="1">
                <a:solidFill>
                  <a:srgbClr val="198596"/>
                </a:solidFill>
                <a:latin typeface="Titillium Web"/>
                <a:ea typeface="Titillium Web"/>
                <a:cs typeface="Titillium Web"/>
                <a:sym typeface="Titillium Web"/>
              </a:rPr>
              <a:t>MATERIALS</a:t>
            </a:r>
          </a:p>
          <a:p>
            <a:pPr>
              <a:lnSpc>
                <a:spcPct val="115000"/>
              </a:lnSpc>
            </a:pPr>
            <a:r>
              <a:rPr lang="it-IT" sz="1200" err="1">
                <a:solidFill>
                  <a:srgbClr val="5A6772"/>
                </a:solidFill>
                <a:latin typeface="Titillium Web"/>
                <a:ea typeface="Titillium Web"/>
                <a:cs typeface="Titillium Web"/>
                <a:sym typeface="Titillium Web"/>
              </a:rPr>
              <a:t>Powerpoint</a:t>
            </a:r>
            <a:r>
              <a:rPr lang="it-IT" sz="1200">
                <a:solidFill>
                  <a:srgbClr val="5A6772"/>
                </a:solidFill>
                <a:latin typeface="Titillium Web"/>
                <a:ea typeface="Titillium Web"/>
                <a:cs typeface="Titillium Web"/>
                <a:sym typeface="Titillium Web"/>
              </a:rPr>
              <a:t> slides</a:t>
            </a:r>
            <a:endParaRPr lang="it-IT" sz="1200" b="1">
              <a:solidFill>
                <a:srgbClr val="01CCD2"/>
              </a:solidFill>
              <a:latin typeface="Titillium Web"/>
              <a:ea typeface="Titillium Web"/>
              <a:cs typeface="Titillium Web"/>
              <a:sym typeface="Titillium Web"/>
            </a:endParaRPr>
          </a:p>
        </p:txBody>
      </p:sp>
      <mc:AlternateContent xmlns:mc="http://schemas.openxmlformats.org/markup-compatibility/2006" xmlns:psez="http://schemas.microsoft.com/office/powerpoint/2016/sectionzoom">
        <mc:Choice Requires="psez">
          <p:graphicFrame>
            <p:nvGraphicFramePr>
              <p:cNvPr id="9" name="Anteprima della sezione 8">
                <a:extLst>
                  <a:ext uri="{FF2B5EF4-FFF2-40B4-BE49-F238E27FC236}">
                    <a16:creationId xmlns:a16="http://schemas.microsoft.com/office/drawing/2014/main" id="{9E252356-1B1E-993F-94A3-D13CFD53E4DA}"/>
                  </a:ext>
                </a:extLst>
              </p:cNvPr>
              <p:cNvGraphicFramePr>
                <a:graphicFrameLocks noChangeAspect="1"/>
              </p:cNvGraphicFramePr>
              <p:nvPr>
                <p:extLst>
                  <p:ext uri="{D42A27DB-BD31-4B8C-83A1-F6EECF244321}">
                    <p14:modId xmlns:p14="http://schemas.microsoft.com/office/powerpoint/2010/main" val="285445947"/>
                  </p:ext>
                </p:extLst>
              </p:nvPr>
            </p:nvGraphicFramePr>
            <p:xfrm>
              <a:off x="7053041" y="1233238"/>
              <a:ext cx="5149625" cy="2896664"/>
            </p:xfrm>
            <a:graphic>
              <a:graphicData uri="http://schemas.microsoft.com/office/powerpoint/2016/sectionzoom">
                <psez:sectionZm>
                  <psez:sectionZmObj sectionId="{0F3CFC52-661B-4369-87D8-AF10D2E53C72}">
                    <psez:zmPr id="{854D0FB2-764E-4AD0-A050-F96C0B5A3C3F}" transitionDur="1000">
                      <p166:blipFill xmlns:p166="http://schemas.microsoft.com/office/powerpoint/2016/6/main">
                        <a:blip r:embed="rId5"/>
                        <a:stretch>
                          <a:fillRect/>
                        </a:stretch>
                      </p166:blipFill>
                      <p166:spPr xmlns:p166="http://schemas.microsoft.com/office/powerpoint/2016/6/main">
                        <a:xfrm>
                          <a:off x="0" y="0"/>
                          <a:ext cx="5149625" cy="2896664"/>
                        </a:xfrm>
                        <a:prstGeom prst="rect">
                          <a:avLst/>
                        </a:prstGeom>
                        <a:ln w="3175">
                          <a:solidFill>
                            <a:prstClr val="ltGray"/>
                          </a:solidFill>
                        </a:ln>
                      </p166:spPr>
                    </psez:zmPr>
                  </psez:sectionZmObj>
                </psez:sectionZm>
              </a:graphicData>
            </a:graphic>
          </p:graphicFrame>
        </mc:Choice>
        <mc:Fallback xmlns="">
          <p:pic>
            <p:nvPicPr>
              <p:cNvPr id="9" name="Anteprima della sezione 8">
                <a:hlinkClick r:id="rId6" action="ppaction://hlinksldjump"/>
                <a:extLst>
                  <a:ext uri="{FF2B5EF4-FFF2-40B4-BE49-F238E27FC236}">
                    <a16:creationId xmlns:a16="http://schemas.microsoft.com/office/drawing/2014/main" id="{9E252356-1B1E-993F-94A3-D13CFD53E4DA}"/>
                  </a:ext>
                </a:extLst>
              </p:cNvPr>
              <p:cNvPicPr>
                <a:picLocks noGrp="1" noRot="1" noChangeAspect="1" noMove="1" noResize="1" noEditPoints="1" noAdjustHandles="1" noChangeArrowheads="1" noChangeShapeType="1"/>
              </p:cNvPicPr>
              <p:nvPr/>
            </p:nvPicPr>
            <p:blipFill>
              <a:blip r:embed="rId7"/>
              <a:stretch>
                <a:fillRect/>
              </a:stretch>
            </p:blipFill>
            <p:spPr>
              <a:xfrm>
                <a:off x="7053041" y="1233238"/>
                <a:ext cx="5149625" cy="2896664"/>
              </a:xfrm>
              <a:prstGeom prst="rect">
                <a:avLst/>
              </a:prstGeom>
              <a:ln w="3175">
                <a:solidFill>
                  <a:prstClr val="ltGray"/>
                </a:solidFill>
              </a:ln>
            </p:spPr>
          </p:pic>
        </mc:Fallback>
      </mc:AlternateContent>
    </p:spTree>
    <p:extLst>
      <p:ext uri="{BB962C8B-B14F-4D97-AF65-F5344CB8AC3E}">
        <p14:creationId xmlns:p14="http://schemas.microsoft.com/office/powerpoint/2010/main" val="4272965353"/>
      </p:ext>
    </p:extLst>
  </p:cSld>
  <p:clrMapOvr>
    <a:masterClrMapping/>
  </p:clrMapOvr>
  <p:transition spd="slow">
    <p:push dir="u"/>
  </p:transition>
</p:sld>
</file>

<file path=ppt/tags/tag1.xml><?xml version="1.0" encoding="utf-8"?>
<p:tagLst xmlns:a="http://schemas.openxmlformats.org/drawingml/2006/main" xmlns:r="http://schemas.openxmlformats.org/officeDocument/2006/relationships" xmlns:p="http://schemas.openxmlformats.org/presentationml/2006/main">
  <p:tag name="TIMING" val="|15.7|18|15.3"/>
</p:tagLst>
</file>

<file path=ppt/tags/tag2.xml><?xml version="1.0" encoding="utf-8"?>
<p:tagLst xmlns:a="http://schemas.openxmlformats.org/drawingml/2006/main" xmlns:r="http://schemas.openxmlformats.org/officeDocument/2006/relationships" xmlns:p="http://schemas.openxmlformats.org/presentationml/2006/main">
  <p:tag name="TIMING" val="|21.7"/>
</p:tagLst>
</file>

<file path=ppt/tags/tag3.xml><?xml version="1.0" encoding="utf-8"?>
<p:tagLst xmlns:a="http://schemas.openxmlformats.org/drawingml/2006/main" xmlns:r="http://schemas.openxmlformats.org/officeDocument/2006/relationships" xmlns:p="http://schemas.openxmlformats.org/presentationml/2006/main">
  <p:tag name="TIMING" val="|8.8"/>
</p:tagLst>
</file>

<file path=ppt/tags/tag4.xml><?xml version="1.0" encoding="utf-8"?>
<p:tagLst xmlns:a="http://schemas.openxmlformats.org/drawingml/2006/main" xmlns:r="http://schemas.openxmlformats.org/officeDocument/2006/relationships" xmlns:p="http://schemas.openxmlformats.org/presentationml/2006/main">
  <p:tag name="TIMING" val="|15.1|31.4"/>
</p:tagLst>
</file>

<file path=ppt/tags/tag5.xml><?xml version="1.0" encoding="utf-8"?>
<p:tagLst xmlns:a="http://schemas.openxmlformats.org/drawingml/2006/main" xmlns:r="http://schemas.openxmlformats.org/officeDocument/2006/relationships" xmlns:p="http://schemas.openxmlformats.org/presentationml/2006/main">
  <p:tag name="TIMING" val="|23.3|18.8"/>
</p:tagLst>
</file>

<file path=ppt/tags/tag6.xml><?xml version="1.0" encoding="utf-8"?>
<p:tagLst xmlns:a="http://schemas.openxmlformats.org/drawingml/2006/main" xmlns:r="http://schemas.openxmlformats.org/officeDocument/2006/relationships" xmlns:p="http://schemas.openxmlformats.org/presentationml/2006/main">
  <p:tag name="TIMING" val="|7|11.9"/>
</p:tagLst>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0.xml><?xml version="1.0" encoding="utf-8"?>
<a:theme xmlns:a="http://schemas.openxmlformats.org/drawingml/2006/main" name="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1_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0.xml><?xml version="1.0" encoding="utf-8"?>
<a:theme xmlns:a="http://schemas.openxmlformats.org/drawingml/2006/main" name="1_POLI">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0.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6470</Words>
  <Application>Microsoft Office PowerPoint</Application>
  <PresentationFormat>Personalizzato</PresentationFormat>
  <Paragraphs>661</Paragraphs>
  <Slides>53</Slides>
  <Notes>51</Notes>
  <HiddenSlides>0</HiddenSlides>
  <MMClips>0</MMClips>
  <ScaleCrop>false</ScaleCrop>
  <HeadingPairs>
    <vt:vector size="6" baseType="variant">
      <vt:variant>
        <vt:lpstr>Caratteri utilizzati</vt:lpstr>
      </vt:variant>
      <vt:variant>
        <vt:i4>13</vt:i4>
      </vt:variant>
      <vt:variant>
        <vt:lpstr>Tema</vt:lpstr>
      </vt:variant>
      <vt:variant>
        <vt:i4>3</vt:i4>
      </vt:variant>
      <vt:variant>
        <vt:lpstr>Titoli diapositive</vt:lpstr>
      </vt:variant>
      <vt:variant>
        <vt:i4>53</vt:i4>
      </vt:variant>
    </vt:vector>
  </HeadingPairs>
  <TitlesOfParts>
    <vt:vector size="69" baseType="lpstr">
      <vt:lpstr>-apple-system</vt:lpstr>
      <vt:lpstr>Arial</vt:lpstr>
      <vt:lpstr>Calibri</vt:lpstr>
      <vt:lpstr>Consolas</vt:lpstr>
      <vt:lpstr>Droid Serif</vt:lpstr>
      <vt:lpstr>Helvetica Neue</vt:lpstr>
      <vt:lpstr>Lato</vt:lpstr>
      <vt:lpstr>Lora</vt:lpstr>
      <vt:lpstr>Titillium Web</vt:lpstr>
      <vt:lpstr>Titillium Web ExtraLight</vt:lpstr>
      <vt:lpstr>Titillium Web Light</vt:lpstr>
      <vt:lpstr>Titillium Web SemiBold</vt:lpstr>
      <vt:lpstr>Wingdings</vt:lpstr>
      <vt:lpstr>Simple Light</vt:lpstr>
      <vt:lpstr>POLI</vt:lpstr>
      <vt:lpstr>1_POLI</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ALLOY 6 A MATTER OF TIME</vt:lpstr>
      <vt:lpstr>ALLOY 6</vt:lpstr>
      <vt:lpstr>ALLOY 6</vt:lpstr>
      <vt:lpstr>ALLOY 6-Syntactic overview TEMPORAL CONNECTIVES</vt:lpstr>
      <vt:lpstr>LINEAR TEMPORAL LOGIC (LTL)</vt:lpstr>
      <vt:lpstr>INTRODUCTION</vt:lpstr>
      <vt:lpstr>INTRODUCTION</vt:lpstr>
      <vt:lpstr>TEMPORAL CONNECTIVES</vt:lpstr>
      <vt:lpstr>TEMPORAL CONNECTIVES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ALLOY 6 EXERCISE LECTURE</vt:lpstr>
      <vt:lpstr>CONCURRENCY</vt:lpstr>
      <vt:lpstr>CONCURRENCY</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ALLOY 6 CHALLENGE</vt:lpstr>
      <vt:lpstr>Presentazione standard di PowerPoint</vt:lpstr>
      <vt:lpstr>Presentazione standard di PowerPoint</vt:lpstr>
      <vt:lpstr>Presentazione standard di PowerPoint</vt:lpstr>
      <vt:lpstr>Presentazione standard di PowerPoint</vt:lpstr>
      <vt:lpstr>Presentazione standard di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Presentazione standard di PowerPoint</dc:title>
  <cp:lastModifiedBy>Luca Padalino</cp:lastModifiedBy>
  <cp:revision>24</cp:revision>
  <dcterms:modified xsi:type="dcterms:W3CDTF">2023-04-03T12:38:05Z</dcterms:modified>
</cp:coreProperties>
</file>